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321" r:id="rId4"/>
    <p:sldId id="260" r:id="rId5"/>
    <p:sldId id="287" r:id="rId6"/>
    <p:sldId id="288" r:id="rId7"/>
    <p:sldId id="291" r:id="rId8"/>
    <p:sldId id="292" r:id="rId9"/>
    <p:sldId id="261" r:id="rId10"/>
    <p:sldId id="314" r:id="rId11"/>
    <p:sldId id="315" r:id="rId12"/>
    <p:sldId id="262" r:id="rId13"/>
    <p:sldId id="316" r:id="rId14"/>
    <p:sldId id="313" r:id="rId15"/>
    <p:sldId id="317" r:id="rId16"/>
    <p:sldId id="318" r:id="rId17"/>
    <p:sldId id="319" r:id="rId18"/>
    <p:sldId id="322" r:id="rId19"/>
    <p:sldId id="323" r:id="rId20"/>
    <p:sldId id="324" r:id="rId21"/>
    <p:sldId id="325" r:id="rId22"/>
    <p:sldId id="263" r:id="rId23"/>
    <p:sldId id="312" r:id="rId24"/>
    <p:sldId id="286" r:id="rId25"/>
    <p:sldId id="309" r:id="rId26"/>
    <p:sldId id="306" r:id="rId27"/>
    <p:sldId id="308" r:id="rId28"/>
    <p:sldId id="295" r:id="rId29"/>
    <p:sldId id="294" r:id="rId30"/>
    <p:sldId id="298" r:id="rId31"/>
    <p:sldId id="299" r:id="rId32"/>
    <p:sldId id="296" r:id="rId33"/>
    <p:sldId id="300" r:id="rId34"/>
    <p:sldId id="301" r:id="rId35"/>
    <p:sldId id="305" r:id="rId36"/>
    <p:sldId id="307" r:id="rId3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1" d="100"/>
          <a:sy n="61" d="100"/>
        </p:scale>
        <p:origin x="1452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369D9D-CF0A-451F-BF9F-489F95DB4A5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0CFCFC3-A0F0-4D12-B344-922F4B470800}">
      <dgm:prSet phldrT="[Szöveg]" custT="1"/>
      <dgm:spPr/>
      <dgm:t>
        <a:bodyPr/>
        <a:lstStyle/>
        <a:p>
          <a:r>
            <a:rPr lang="hu-H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Természetes mozgások:</a:t>
          </a:r>
          <a:endParaRPr lang="hu-HU" sz="2800" b="1" dirty="0">
            <a:solidFill>
              <a:schemeClr val="tx1"/>
            </a:solidFill>
          </a:endParaRPr>
        </a:p>
      </dgm:t>
    </dgm:pt>
    <dgm:pt modelId="{8FA73A7D-79AB-4E8E-92F4-4D3706CEE5D7}" type="parTrans" cxnId="{87660F2F-4829-4E71-A71C-2CED3EE8EAD6}">
      <dgm:prSet/>
      <dgm:spPr/>
      <dgm:t>
        <a:bodyPr/>
        <a:lstStyle/>
        <a:p>
          <a:endParaRPr lang="hu-HU"/>
        </a:p>
      </dgm:t>
    </dgm:pt>
    <dgm:pt modelId="{FB0E8B88-50FB-4808-AFDB-B56A3F7F7692}" type="sibTrans" cxnId="{87660F2F-4829-4E71-A71C-2CED3EE8EAD6}">
      <dgm:prSet/>
      <dgm:spPr/>
      <dgm:t>
        <a:bodyPr/>
        <a:lstStyle/>
        <a:p>
          <a:endParaRPr lang="hu-HU"/>
        </a:p>
      </dgm:t>
    </dgm:pt>
    <dgm:pt modelId="{3E108666-857E-43B5-8C4E-DBB4DC8D87ED}">
      <dgm:prSet phldrT="[Szöveg]" custT="1"/>
      <dgm:spPr/>
      <dgm:t>
        <a:bodyPr/>
        <a:lstStyle/>
        <a:p>
          <a:r>
            <a: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Járás, futás</a:t>
          </a:r>
          <a:endParaRPr lang="hu-H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964BEF-79B5-4A4F-AB8D-F2568AFF9BE2}" type="parTrans" cxnId="{AD26D12F-CA97-425C-8FE3-23E47133D2DD}">
      <dgm:prSet/>
      <dgm:spPr/>
      <dgm:t>
        <a:bodyPr/>
        <a:lstStyle/>
        <a:p>
          <a:endParaRPr lang="hu-HU"/>
        </a:p>
      </dgm:t>
    </dgm:pt>
    <dgm:pt modelId="{03779EAA-62F5-4E78-9F9C-7637F61695A8}" type="sibTrans" cxnId="{AD26D12F-CA97-425C-8FE3-23E47133D2DD}">
      <dgm:prSet/>
      <dgm:spPr/>
      <dgm:t>
        <a:bodyPr/>
        <a:lstStyle/>
        <a:p>
          <a:endParaRPr lang="hu-HU"/>
        </a:p>
      </dgm:t>
    </dgm:pt>
    <dgm:pt modelId="{C0B57655-F6FD-415B-8A34-9412EEE0E704}">
      <dgm:prSet phldrT="[Szöveg]" custT="1"/>
      <dgm:spPr/>
      <dgm:t>
        <a:bodyPr/>
        <a:lstStyle/>
        <a:p>
          <a:r>
            <a: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Ugrás, szökdelés</a:t>
          </a:r>
          <a:endParaRPr lang="hu-H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09A864-F05F-4686-8AB7-E0DB6D2209E5}" type="parTrans" cxnId="{B792C8B2-0B47-45BC-B655-9F0AC6196D7F}">
      <dgm:prSet/>
      <dgm:spPr/>
      <dgm:t>
        <a:bodyPr/>
        <a:lstStyle/>
        <a:p>
          <a:endParaRPr lang="hu-HU"/>
        </a:p>
      </dgm:t>
    </dgm:pt>
    <dgm:pt modelId="{73ED7571-ABEE-4B3C-8D7D-BEDDB2D829CD}" type="sibTrans" cxnId="{B792C8B2-0B47-45BC-B655-9F0AC6196D7F}">
      <dgm:prSet/>
      <dgm:spPr/>
      <dgm:t>
        <a:bodyPr/>
        <a:lstStyle/>
        <a:p>
          <a:endParaRPr lang="hu-HU"/>
        </a:p>
      </dgm:t>
    </dgm:pt>
    <dgm:pt modelId="{279E2E40-355B-4581-BCAA-8AB87C6BC811}">
      <dgm:prSet phldrT="[Szöveg]" custT="1"/>
      <dgm:spPr/>
      <dgm:t>
        <a:bodyPr/>
        <a:lstStyle/>
        <a:p>
          <a:r>
            <a: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Kúszás, mászás</a:t>
          </a:r>
          <a:endParaRPr lang="hu-H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A0D71C-5C67-4662-85C7-6A5A2F570B3B}" type="parTrans" cxnId="{72EA9021-A728-4496-AFB8-3F95CCD4C19D}">
      <dgm:prSet/>
      <dgm:spPr/>
      <dgm:t>
        <a:bodyPr/>
        <a:lstStyle/>
        <a:p>
          <a:endParaRPr lang="hu-HU"/>
        </a:p>
      </dgm:t>
    </dgm:pt>
    <dgm:pt modelId="{6527EE6F-00CE-4521-AB29-C50A57C8F4EA}" type="sibTrans" cxnId="{72EA9021-A728-4496-AFB8-3F95CCD4C19D}">
      <dgm:prSet/>
      <dgm:spPr/>
      <dgm:t>
        <a:bodyPr/>
        <a:lstStyle/>
        <a:p>
          <a:endParaRPr lang="hu-HU"/>
        </a:p>
      </dgm:t>
    </dgm:pt>
    <dgm:pt modelId="{A9BE9822-A3D1-48DD-A69B-A58D6AB6C626}">
      <dgm:prSet phldrT="[Szöveg]" custT="1"/>
      <dgm:spPr/>
      <dgm:t>
        <a:bodyPr/>
        <a:lstStyle/>
        <a:p>
          <a:r>
            <a: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Egyensúlyozás</a:t>
          </a:r>
          <a:endParaRPr lang="hu-H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91303F-EB26-4ED8-9E4B-94937FF8A9E2}" type="parTrans" cxnId="{1ADB7283-D4C4-4666-852C-60CC862A21C1}">
      <dgm:prSet/>
      <dgm:spPr/>
      <dgm:t>
        <a:bodyPr/>
        <a:lstStyle/>
        <a:p>
          <a:endParaRPr lang="hu-HU"/>
        </a:p>
      </dgm:t>
    </dgm:pt>
    <dgm:pt modelId="{7F0127CD-9EB3-40F1-83BB-6BB196D4774B}" type="sibTrans" cxnId="{1ADB7283-D4C4-4666-852C-60CC862A21C1}">
      <dgm:prSet/>
      <dgm:spPr/>
      <dgm:t>
        <a:bodyPr/>
        <a:lstStyle/>
        <a:p>
          <a:endParaRPr lang="hu-HU"/>
        </a:p>
      </dgm:t>
    </dgm:pt>
    <dgm:pt modelId="{BF403886-8AAB-4F0A-AF4C-5627F5D7DE0C}">
      <dgm:prSet phldrT="[Szöveg]" custT="1"/>
      <dgm:spPr/>
      <dgm:t>
        <a:bodyPr/>
        <a:lstStyle/>
        <a:p>
          <a:r>
            <a: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Függés</a:t>
          </a:r>
          <a:endParaRPr lang="hu-H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BFA3BE-2CF1-4C16-8396-71CC6DC1233D}" type="parTrans" cxnId="{97066367-AB65-48A2-B7ED-409D1FFAEEE6}">
      <dgm:prSet/>
      <dgm:spPr/>
      <dgm:t>
        <a:bodyPr/>
        <a:lstStyle/>
        <a:p>
          <a:endParaRPr lang="hu-HU"/>
        </a:p>
      </dgm:t>
    </dgm:pt>
    <dgm:pt modelId="{26155E14-F538-41E0-9035-62E4E9965575}" type="sibTrans" cxnId="{97066367-AB65-48A2-B7ED-409D1FFAEEE6}">
      <dgm:prSet/>
      <dgm:spPr/>
      <dgm:t>
        <a:bodyPr/>
        <a:lstStyle/>
        <a:p>
          <a:endParaRPr lang="hu-HU"/>
        </a:p>
      </dgm:t>
    </dgm:pt>
    <dgm:pt modelId="{7E99C0A9-4E71-4D42-9F28-E7330CFBB1C0}">
      <dgm:prSet phldrT="[Szöveg]" custT="1"/>
      <dgm:spPr/>
      <dgm:t>
        <a:bodyPr/>
        <a:lstStyle/>
        <a:p>
          <a:r>
            <a: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Hajítás</a:t>
          </a:r>
          <a:endParaRPr lang="hu-H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780E7C-34B2-475D-BB82-71D20317BC1D}" type="parTrans" cxnId="{9313FB75-0085-490A-B324-28DD66F74006}">
      <dgm:prSet/>
      <dgm:spPr/>
      <dgm:t>
        <a:bodyPr/>
        <a:lstStyle/>
        <a:p>
          <a:endParaRPr lang="hu-HU"/>
        </a:p>
      </dgm:t>
    </dgm:pt>
    <dgm:pt modelId="{50900FE9-7595-4028-8D25-6C0A61E59A7C}" type="sibTrans" cxnId="{9313FB75-0085-490A-B324-28DD66F74006}">
      <dgm:prSet/>
      <dgm:spPr/>
      <dgm:t>
        <a:bodyPr/>
        <a:lstStyle/>
        <a:p>
          <a:endParaRPr lang="hu-HU"/>
        </a:p>
      </dgm:t>
    </dgm:pt>
    <dgm:pt modelId="{A0DD7338-B156-4E4B-80BD-56FF4E1DF353}" type="pres">
      <dgm:prSet presAssocID="{5D369D9D-CF0A-451F-BF9F-489F95DB4A5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8507E3E6-F3F5-4496-AF5E-8D3C2CB3CB8C}" type="pres">
      <dgm:prSet presAssocID="{E0CFCFC3-A0F0-4D12-B344-922F4B470800}" presName="thickLine" presStyleLbl="alignNode1" presStyleIdx="0" presStyleCnt="1"/>
      <dgm:spPr/>
    </dgm:pt>
    <dgm:pt modelId="{9CED76F0-0D68-4AB0-A982-EEE9EEE28C93}" type="pres">
      <dgm:prSet presAssocID="{E0CFCFC3-A0F0-4D12-B344-922F4B470800}" presName="horz1" presStyleCnt="0"/>
      <dgm:spPr/>
    </dgm:pt>
    <dgm:pt modelId="{DCC0D9B3-F747-4937-A111-15F67EF99CD6}" type="pres">
      <dgm:prSet presAssocID="{E0CFCFC3-A0F0-4D12-B344-922F4B470800}" presName="tx1" presStyleLbl="revTx" presStyleIdx="0" presStyleCnt="7" custScaleX="528778" custLinFactNeighborX="-3664" custLinFactNeighborY="-15947"/>
      <dgm:spPr/>
      <dgm:t>
        <a:bodyPr/>
        <a:lstStyle/>
        <a:p>
          <a:endParaRPr lang="hu-HU"/>
        </a:p>
      </dgm:t>
    </dgm:pt>
    <dgm:pt modelId="{F57290A8-F22F-4A84-B4E5-1036F9D7552F}" type="pres">
      <dgm:prSet presAssocID="{E0CFCFC3-A0F0-4D12-B344-922F4B470800}" presName="vert1" presStyleCnt="0"/>
      <dgm:spPr/>
    </dgm:pt>
    <dgm:pt modelId="{3D7DC01E-B61B-482E-8B9F-C90EC06682F3}" type="pres">
      <dgm:prSet presAssocID="{3E108666-857E-43B5-8C4E-DBB4DC8D87ED}" presName="vertSpace2a" presStyleCnt="0"/>
      <dgm:spPr/>
    </dgm:pt>
    <dgm:pt modelId="{6E837B22-6303-45B0-8D3A-04221A565C4B}" type="pres">
      <dgm:prSet presAssocID="{3E108666-857E-43B5-8C4E-DBB4DC8D87ED}" presName="horz2" presStyleCnt="0"/>
      <dgm:spPr/>
    </dgm:pt>
    <dgm:pt modelId="{5D05FB60-DE87-431E-B548-29CE245CBB01}" type="pres">
      <dgm:prSet presAssocID="{3E108666-857E-43B5-8C4E-DBB4DC8D87ED}" presName="horzSpace2" presStyleCnt="0"/>
      <dgm:spPr/>
    </dgm:pt>
    <dgm:pt modelId="{1B6531C1-A58B-4F97-8262-70A655C2B963}" type="pres">
      <dgm:prSet presAssocID="{3E108666-857E-43B5-8C4E-DBB4DC8D87ED}" presName="tx2" presStyleLbl="revTx" presStyleIdx="1" presStyleCnt="7"/>
      <dgm:spPr/>
      <dgm:t>
        <a:bodyPr/>
        <a:lstStyle/>
        <a:p>
          <a:endParaRPr lang="hu-HU"/>
        </a:p>
      </dgm:t>
    </dgm:pt>
    <dgm:pt modelId="{1715FFC3-A6B9-4F80-954E-9619A86D146B}" type="pres">
      <dgm:prSet presAssocID="{3E108666-857E-43B5-8C4E-DBB4DC8D87ED}" presName="vert2" presStyleCnt="0"/>
      <dgm:spPr/>
    </dgm:pt>
    <dgm:pt modelId="{77BA6E7A-C00E-495F-9023-F87520E3B6CE}" type="pres">
      <dgm:prSet presAssocID="{3E108666-857E-43B5-8C4E-DBB4DC8D87ED}" presName="thinLine2b" presStyleLbl="callout" presStyleIdx="0" presStyleCnt="6"/>
      <dgm:spPr/>
    </dgm:pt>
    <dgm:pt modelId="{CDA459CF-2877-4329-9018-DE5EB827481E}" type="pres">
      <dgm:prSet presAssocID="{3E108666-857E-43B5-8C4E-DBB4DC8D87ED}" presName="vertSpace2b" presStyleCnt="0"/>
      <dgm:spPr/>
    </dgm:pt>
    <dgm:pt modelId="{F776FD15-6347-4C40-8171-F325872202EC}" type="pres">
      <dgm:prSet presAssocID="{C0B57655-F6FD-415B-8A34-9412EEE0E704}" presName="horz2" presStyleCnt="0"/>
      <dgm:spPr/>
    </dgm:pt>
    <dgm:pt modelId="{2D8847C0-1B27-4320-9636-A4A7A35086BE}" type="pres">
      <dgm:prSet presAssocID="{C0B57655-F6FD-415B-8A34-9412EEE0E704}" presName="horzSpace2" presStyleCnt="0"/>
      <dgm:spPr/>
    </dgm:pt>
    <dgm:pt modelId="{37151648-A7C6-4219-ADC9-02DA427C6A20}" type="pres">
      <dgm:prSet presAssocID="{C0B57655-F6FD-415B-8A34-9412EEE0E704}" presName="tx2" presStyleLbl="revTx" presStyleIdx="2" presStyleCnt="7"/>
      <dgm:spPr/>
      <dgm:t>
        <a:bodyPr/>
        <a:lstStyle/>
        <a:p>
          <a:endParaRPr lang="hu-HU"/>
        </a:p>
      </dgm:t>
    </dgm:pt>
    <dgm:pt modelId="{A1B648A4-58FD-4190-991C-673FF0780F11}" type="pres">
      <dgm:prSet presAssocID="{C0B57655-F6FD-415B-8A34-9412EEE0E704}" presName="vert2" presStyleCnt="0"/>
      <dgm:spPr/>
    </dgm:pt>
    <dgm:pt modelId="{07A3BB7C-D212-48AB-92B5-DF2041431DA0}" type="pres">
      <dgm:prSet presAssocID="{C0B57655-F6FD-415B-8A34-9412EEE0E704}" presName="thinLine2b" presStyleLbl="callout" presStyleIdx="1" presStyleCnt="6"/>
      <dgm:spPr/>
    </dgm:pt>
    <dgm:pt modelId="{9D3F782F-9F7B-4D8A-AE00-1B0B1C5585A1}" type="pres">
      <dgm:prSet presAssocID="{C0B57655-F6FD-415B-8A34-9412EEE0E704}" presName="vertSpace2b" presStyleCnt="0"/>
      <dgm:spPr/>
    </dgm:pt>
    <dgm:pt modelId="{5B7159B7-3ACB-4E6C-A3B5-612E30BEBDE7}" type="pres">
      <dgm:prSet presAssocID="{279E2E40-355B-4581-BCAA-8AB87C6BC811}" presName="horz2" presStyleCnt="0"/>
      <dgm:spPr/>
    </dgm:pt>
    <dgm:pt modelId="{20708F98-44AD-4378-9738-86B0757C55BC}" type="pres">
      <dgm:prSet presAssocID="{279E2E40-355B-4581-BCAA-8AB87C6BC811}" presName="horzSpace2" presStyleCnt="0"/>
      <dgm:spPr/>
    </dgm:pt>
    <dgm:pt modelId="{7D528D78-4152-4DA0-8DB8-3677C59E5556}" type="pres">
      <dgm:prSet presAssocID="{279E2E40-355B-4581-BCAA-8AB87C6BC811}" presName="tx2" presStyleLbl="revTx" presStyleIdx="3" presStyleCnt="7"/>
      <dgm:spPr/>
      <dgm:t>
        <a:bodyPr/>
        <a:lstStyle/>
        <a:p>
          <a:endParaRPr lang="hu-HU"/>
        </a:p>
      </dgm:t>
    </dgm:pt>
    <dgm:pt modelId="{5E3ACBCB-A89D-40D9-930E-93720BE41BAD}" type="pres">
      <dgm:prSet presAssocID="{279E2E40-355B-4581-BCAA-8AB87C6BC811}" presName="vert2" presStyleCnt="0"/>
      <dgm:spPr/>
    </dgm:pt>
    <dgm:pt modelId="{F0C18F2C-AEBC-433D-A055-2AA22F3EC739}" type="pres">
      <dgm:prSet presAssocID="{279E2E40-355B-4581-BCAA-8AB87C6BC811}" presName="thinLine2b" presStyleLbl="callout" presStyleIdx="2" presStyleCnt="6"/>
      <dgm:spPr/>
    </dgm:pt>
    <dgm:pt modelId="{0263620D-3E01-43CE-BA21-AECFF4DEA87F}" type="pres">
      <dgm:prSet presAssocID="{279E2E40-355B-4581-BCAA-8AB87C6BC811}" presName="vertSpace2b" presStyleCnt="0"/>
      <dgm:spPr/>
    </dgm:pt>
    <dgm:pt modelId="{832D3D54-2EF5-4D9C-8F2B-EB42BB33C828}" type="pres">
      <dgm:prSet presAssocID="{A9BE9822-A3D1-48DD-A69B-A58D6AB6C626}" presName="horz2" presStyleCnt="0"/>
      <dgm:spPr/>
    </dgm:pt>
    <dgm:pt modelId="{158F94E2-DA25-447E-9A9A-63A0EAF9DF69}" type="pres">
      <dgm:prSet presAssocID="{A9BE9822-A3D1-48DD-A69B-A58D6AB6C626}" presName="horzSpace2" presStyleCnt="0"/>
      <dgm:spPr/>
    </dgm:pt>
    <dgm:pt modelId="{F56BB586-4FF8-449B-8BD2-DD2084874A84}" type="pres">
      <dgm:prSet presAssocID="{A9BE9822-A3D1-48DD-A69B-A58D6AB6C626}" presName="tx2" presStyleLbl="revTx" presStyleIdx="4" presStyleCnt="7"/>
      <dgm:spPr/>
      <dgm:t>
        <a:bodyPr/>
        <a:lstStyle/>
        <a:p>
          <a:endParaRPr lang="hu-HU"/>
        </a:p>
      </dgm:t>
    </dgm:pt>
    <dgm:pt modelId="{06633478-A094-4070-9B4C-FA9165EFCF87}" type="pres">
      <dgm:prSet presAssocID="{A9BE9822-A3D1-48DD-A69B-A58D6AB6C626}" presName="vert2" presStyleCnt="0"/>
      <dgm:spPr/>
    </dgm:pt>
    <dgm:pt modelId="{E45DA586-3EBA-4B2E-A84B-6CDE34BFF0E1}" type="pres">
      <dgm:prSet presAssocID="{A9BE9822-A3D1-48DD-A69B-A58D6AB6C626}" presName="thinLine2b" presStyleLbl="callout" presStyleIdx="3" presStyleCnt="6"/>
      <dgm:spPr/>
    </dgm:pt>
    <dgm:pt modelId="{660A46ED-4964-4ADC-B97C-4D12054EC7FA}" type="pres">
      <dgm:prSet presAssocID="{A9BE9822-A3D1-48DD-A69B-A58D6AB6C626}" presName="vertSpace2b" presStyleCnt="0"/>
      <dgm:spPr/>
    </dgm:pt>
    <dgm:pt modelId="{A8A08548-AFE5-411C-B764-A708E4091C18}" type="pres">
      <dgm:prSet presAssocID="{BF403886-8AAB-4F0A-AF4C-5627F5D7DE0C}" presName="horz2" presStyleCnt="0"/>
      <dgm:spPr/>
    </dgm:pt>
    <dgm:pt modelId="{5DF65AC6-8418-4EE0-984F-2BFEB299627E}" type="pres">
      <dgm:prSet presAssocID="{BF403886-8AAB-4F0A-AF4C-5627F5D7DE0C}" presName="horzSpace2" presStyleCnt="0"/>
      <dgm:spPr/>
    </dgm:pt>
    <dgm:pt modelId="{95EB5928-2378-4065-8BE8-6DF441F4A0C6}" type="pres">
      <dgm:prSet presAssocID="{BF403886-8AAB-4F0A-AF4C-5627F5D7DE0C}" presName="tx2" presStyleLbl="revTx" presStyleIdx="5" presStyleCnt="7"/>
      <dgm:spPr/>
      <dgm:t>
        <a:bodyPr/>
        <a:lstStyle/>
        <a:p>
          <a:endParaRPr lang="hu-HU"/>
        </a:p>
      </dgm:t>
    </dgm:pt>
    <dgm:pt modelId="{474DC104-5EA6-4229-B3C7-6D7915A3B833}" type="pres">
      <dgm:prSet presAssocID="{BF403886-8AAB-4F0A-AF4C-5627F5D7DE0C}" presName="vert2" presStyleCnt="0"/>
      <dgm:spPr/>
    </dgm:pt>
    <dgm:pt modelId="{3CDAC0C2-BE48-4DCF-A192-4439F0D2D371}" type="pres">
      <dgm:prSet presAssocID="{BF403886-8AAB-4F0A-AF4C-5627F5D7DE0C}" presName="thinLine2b" presStyleLbl="callout" presStyleIdx="4" presStyleCnt="6"/>
      <dgm:spPr/>
    </dgm:pt>
    <dgm:pt modelId="{4C86ED05-9E54-4EDD-AF87-4D9BE664957D}" type="pres">
      <dgm:prSet presAssocID="{BF403886-8AAB-4F0A-AF4C-5627F5D7DE0C}" presName="vertSpace2b" presStyleCnt="0"/>
      <dgm:spPr/>
    </dgm:pt>
    <dgm:pt modelId="{5D057E92-6538-4CC5-B4EE-CACF7BBED5A4}" type="pres">
      <dgm:prSet presAssocID="{7E99C0A9-4E71-4D42-9F28-E7330CFBB1C0}" presName="horz2" presStyleCnt="0"/>
      <dgm:spPr/>
    </dgm:pt>
    <dgm:pt modelId="{F7221C46-5422-4E45-B423-41C2A1C8C27F}" type="pres">
      <dgm:prSet presAssocID="{7E99C0A9-4E71-4D42-9F28-E7330CFBB1C0}" presName="horzSpace2" presStyleCnt="0"/>
      <dgm:spPr/>
    </dgm:pt>
    <dgm:pt modelId="{9E7D98A7-874F-415C-AED0-BAB8556D664D}" type="pres">
      <dgm:prSet presAssocID="{7E99C0A9-4E71-4D42-9F28-E7330CFBB1C0}" presName="tx2" presStyleLbl="revTx" presStyleIdx="6" presStyleCnt="7"/>
      <dgm:spPr/>
      <dgm:t>
        <a:bodyPr/>
        <a:lstStyle/>
        <a:p>
          <a:endParaRPr lang="hu-HU"/>
        </a:p>
      </dgm:t>
    </dgm:pt>
    <dgm:pt modelId="{F0909F00-AB6C-411D-A365-F0F97C6235C8}" type="pres">
      <dgm:prSet presAssocID="{7E99C0A9-4E71-4D42-9F28-E7330CFBB1C0}" presName="vert2" presStyleCnt="0"/>
      <dgm:spPr/>
    </dgm:pt>
    <dgm:pt modelId="{87584D44-1F7F-4127-88AA-323AD6398993}" type="pres">
      <dgm:prSet presAssocID="{7E99C0A9-4E71-4D42-9F28-E7330CFBB1C0}" presName="thinLine2b" presStyleLbl="callout" presStyleIdx="5" presStyleCnt="6"/>
      <dgm:spPr/>
    </dgm:pt>
    <dgm:pt modelId="{A72D4D62-E4AD-4460-9095-014325A41FFE}" type="pres">
      <dgm:prSet presAssocID="{7E99C0A9-4E71-4D42-9F28-E7330CFBB1C0}" presName="vertSpace2b" presStyleCnt="0"/>
      <dgm:spPr/>
    </dgm:pt>
  </dgm:ptLst>
  <dgm:cxnLst>
    <dgm:cxn modelId="{97066367-AB65-48A2-B7ED-409D1FFAEEE6}" srcId="{E0CFCFC3-A0F0-4D12-B344-922F4B470800}" destId="{BF403886-8AAB-4F0A-AF4C-5627F5D7DE0C}" srcOrd="4" destOrd="0" parTransId="{14BFA3BE-2CF1-4C16-8396-71CC6DC1233D}" sibTransId="{26155E14-F538-41E0-9035-62E4E9965575}"/>
    <dgm:cxn modelId="{AD26D12F-CA97-425C-8FE3-23E47133D2DD}" srcId="{E0CFCFC3-A0F0-4D12-B344-922F4B470800}" destId="{3E108666-857E-43B5-8C4E-DBB4DC8D87ED}" srcOrd="0" destOrd="0" parTransId="{30964BEF-79B5-4A4F-AB8D-F2568AFF9BE2}" sibTransId="{03779EAA-62F5-4E78-9F9C-7637F61695A8}"/>
    <dgm:cxn modelId="{1A1B0A7C-51CF-4FBF-B4EC-867723BF01AD}" type="presOf" srcId="{279E2E40-355B-4581-BCAA-8AB87C6BC811}" destId="{7D528D78-4152-4DA0-8DB8-3677C59E5556}" srcOrd="0" destOrd="0" presId="urn:microsoft.com/office/officeart/2008/layout/LinedList"/>
    <dgm:cxn modelId="{B792C8B2-0B47-45BC-B655-9F0AC6196D7F}" srcId="{E0CFCFC3-A0F0-4D12-B344-922F4B470800}" destId="{C0B57655-F6FD-415B-8A34-9412EEE0E704}" srcOrd="1" destOrd="0" parTransId="{A609A864-F05F-4686-8AB7-E0DB6D2209E5}" sibTransId="{73ED7571-ABEE-4B3C-8D7D-BEDDB2D829CD}"/>
    <dgm:cxn modelId="{87660F2F-4829-4E71-A71C-2CED3EE8EAD6}" srcId="{5D369D9D-CF0A-451F-BF9F-489F95DB4A50}" destId="{E0CFCFC3-A0F0-4D12-B344-922F4B470800}" srcOrd="0" destOrd="0" parTransId="{8FA73A7D-79AB-4E8E-92F4-4D3706CEE5D7}" sibTransId="{FB0E8B88-50FB-4808-AFDB-B56A3F7F7692}"/>
    <dgm:cxn modelId="{4689296E-0E3A-46F1-8613-39A67924B47C}" type="presOf" srcId="{A9BE9822-A3D1-48DD-A69B-A58D6AB6C626}" destId="{F56BB586-4FF8-449B-8BD2-DD2084874A84}" srcOrd="0" destOrd="0" presId="urn:microsoft.com/office/officeart/2008/layout/LinedList"/>
    <dgm:cxn modelId="{D3203CEA-83C1-4A1B-9969-9AD34CF9A47C}" type="presOf" srcId="{7E99C0A9-4E71-4D42-9F28-E7330CFBB1C0}" destId="{9E7D98A7-874F-415C-AED0-BAB8556D664D}" srcOrd="0" destOrd="0" presId="urn:microsoft.com/office/officeart/2008/layout/LinedList"/>
    <dgm:cxn modelId="{1ADB7283-D4C4-4666-852C-60CC862A21C1}" srcId="{E0CFCFC3-A0F0-4D12-B344-922F4B470800}" destId="{A9BE9822-A3D1-48DD-A69B-A58D6AB6C626}" srcOrd="3" destOrd="0" parTransId="{8A91303F-EB26-4ED8-9E4B-94937FF8A9E2}" sibTransId="{7F0127CD-9EB3-40F1-83BB-6BB196D4774B}"/>
    <dgm:cxn modelId="{91F8F6B3-05A3-4C9C-8EB0-4EEDEE685A94}" type="presOf" srcId="{3E108666-857E-43B5-8C4E-DBB4DC8D87ED}" destId="{1B6531C1-A58B-4F97-8262-70A655C2B963}" srcOrd="0" destOrd="0" presId="urn:microsoft.com/office/officeart/2008/layout/LinedList"/>
    <dgm:cxn modelId="{9313FB75-0085-490A-B324-28DD66F74006}" srcId="{E0CFCFC3-A0F0-4D12-B344-922F4B470800}" destId="{7E99C0A9-4E71-4D42-9F28-E7330CFBB1C0}" srcOrd="5" destOrd="0" parTransId="{50780E7C-34B2-475D-BB82-71D20317BC1D}" sibTransId="{50900FE9-7595-4028-8D25-6C0A61E59A7C}"/>
    <dgm:cxn modelId="{72EA9021-A728-4496-AFB8-3F95CCD4C19D}" srcId="{E0CFCFC3-A0F0-4D12-B344-922F4B470800}" destId="{279E2E40-355B-4581-BCAA-8AB87C6BC811}" srcOrd="2" destOrd="0" parTransId="{98A0D71C-5C67-4662-85C7-6A5A2F570B3B}" sibTransId="{6527EE6F-00CE-4521-AB29-C50A57C8F4EA}"/>
    <dgm:cxn modelId="{C1F38FE8-178C-44B2-B555-F679239F63E3}" type="presOf" srcId="{E0CFCFC3-A0F0-4D12-B344-922F4B470800}" destId="{DCC0D9B3-F747-4937-A111-15F67EF99CD6}" srcOrd="0" destOrd="0" presId="urn:microsoft.com/office/officeart/2008/layout/LinedList"/>
    <dgm:cxn modelId="{CDE07A50-DAC6-4C5E-ADF9-1E47A3EFDF26}" type="presOf" srcId="{5D369D9D-CF0A-451F-BF9F-489F95DB4A50}" destId="{A0DD7338-B156-4E4B-80BD-56FF4E1DF353}" srcOrd="0" destOrd="0" presId="urn:microsoft.com/office/officeart/2008/layout/LinedList"/>
    <dgm:cxn modelId="{4EE134A0-89D2-439B-9BB8-13BF94F123A9}" type="presOf" srcId="{C0B57655-F6FD-415B-8A34-9412EEE0E704}" destId="{37151648-A7C6-4219-ADC9-02DA427C6A20}" srcOrd="0" destOrd="0" presId="urn:microsoft.com/office/officeart/2008/layout/LinedList"/>
    <dgm:cxn modelId="{56E9BD1E-72C8-43A2-A495-C3AA534F5D02}" type="presOf" srcId="{BF403886-8AAB-4F0A-AF4C-5627F5D7DE0C}" destId="{95EB5928-2378-4065-8BE8-6DF441F4A0C6}" srcOrd="0" destOrd="0" presId="urn:microsoft.com/office/officeart/2008/layout/LinedList"/>
    <dgm:cxn modelId="{C6917DEF-7C7F-443F-94E5-86AEB9D54CA4}" type="presParOf" srcId="{A0DD7338-B156-4E4B-80BD-56FF4E1DF353}" destId="{8507E3E6-F3F5-4496-AF5E-8D3C2CB3CB8C}" srcOrd="0" destOrd="0" presId="urn:microsoft.com/office/officeart/2008/layout/LinedList"/>
    <dgm:cxn modelId="{00D569B3-67F6-44BC-91DD-D1B43B993BE0}" type="presParOf" srcId="{A0DD7338-B156-4E4B-80BD-56FF4E1DF353}" destId="{9CED76F0-0D68-4AB0-A982-EEE9EEE28C93}" srcOrd="1" destOrd="0" presId="urn:microsoft.com/office/officeart/2008/layout/LinedList"/>
    <dgm:cxn modelId="{84F88E9F-59F9-47B9-8D38-921ADFA521C7}" type="presParOf" srcId="{9CED76F0-0D68-4AB0-A982-EEE9EEE28C93}" destId="{DCC0D9B3-F747-4937-A111-15F67EF99CD6}" srcOrd="0" destOrd="0" presId="urn:microsoft.com/office/officeart/2008/layout/LinedList"/>
    <dgm:cxn modelId="{24E65260-006C-4E36-B332-E1752FA55848}" type="presParOf" srcId="{9CED76F0-0D68-4AB0-A982-EEE9EEE28C93}" destId="{F57290A8-F22F-4A84-B4E5-1036F9D7552F}" srcOrd="1" destOrd="0" presId="urn:microsoft.com/office/officeart/2008/layout/LinedList"/>
    <dgm:cxn modelId="{8FD7E693-F4D8-4B5D-9C38-4085449BC242}" type="presParOf" srcId="{F57290A8-F22F-4A84-B4E5-1036F9D7552F}" destId="{3D7DC01E-B61B-482E-8B9F-C90EC06682F3}" srcOrd="0" destOrd="0" presId="urn:microsoft.com/office/officeart/2008/layout/LinedList"/>
    <dgm:cxn modelId="{F4796E02-848D-414E-9E21-32F14475DB1F}" type="presParOf" srcId="{F57290A8-F22F-4A84-B4E5-1036F9D7552F}" destId="{6E837B22-6303-45B0-8D3A-04221A565C4B}" srcOrd="1" destOrd="0" presId="urn:microsoft.com/office/officeart/2008/layout/LinedList"/>
    <dgm:cxn modelId="{2A5704F9-803C-4F19-BE32-1E140E66688C}" type="presParOf" srcId="{6E837B22-6303-45B0-8D3A-04221A565C4B}" destId="{5D05FB60-DE87-431E-B548-29CE245CBB01}" srcOrd="0" destOrd="0" presId="urn:microsoft.com/office/officeart/2008/layout/LinedList"/>
    <dgm:cxn modelId="{7ECADC63-A960-47D7-98B4-80ACBB49406F}" type="presParOf" srcId="{6E837B22-6303-45B0-8D3A-04221A565C4B}" destId="{1B6531C1-A58B-4F97-8262-70A655C2B963}" srcOrd="1" destOrd="0" presId="urn:microsoft.com/office/officeart/2008/layout/LinedList"/>
    <dgm:cxn modelId="{D36E365D-3D0C-496C-A15E-A558E2CD65B1}" type="presParOf" srcId="{6E837B22-6303-45B0-8D3A-04221A565C4B}" destId="{1715FFC3-A6B9-4F80-954E-9619A86D146B}" srcOrd="2" destOrd="0" presId="urn:microsoft.com/office/officeart/2008/layout/LinedList"/>
    <dgm:cxn modelId="{7860AD20-EC9B-4A09-8488-8D90D6604117}" type="presParOf" srcId="{F57290A8-F22F-4A84-B4E5-1036F9D7552F}" destId="{77BA6E7A-C00E-495F-9023-F87520E3B6CE}" srcOrd="2" destOrd="0" presId="urn:microsoft.com/office/officeart/2008/layout/LinedList"/>
    <dgm:cxn modelId="{EB5E61D2-2D5A-4D3D-A283-70BD338FA66A}" type="presParOf" srcId="{F57290A8-F22F-4A84-B4E5-1036F9D7552F}" destId="{CDA459CF-2877-4329-9018-DE5EB827481E}" srcOrd="3" destOrd="0" presId="urn:microsoft.com/office/officeart/2008/layout/LinedList"/>
    <dgm:cxn modelId="{83342D6D-8207-4F43-BA62-9E16594F3DD6}" type="presParOf" srcId="{F57290A8-F22F-4A84-B4E5-1036F9D7552F}" destId="{F776FD15-6347-4C40-8171-F325872202EC}" srcOrd="4" destOrd="0" presId="urn:microsoft.com/office/officeart/2008/layout/LinedList"/>
    <dgm:cxn modelId="{6499256A-A99F-4906-B99D-84B3847A7D17}" type="presParOf" srcId="{F776FD15-6347-4C40-8171-F325872202EC}" destId="{2D8847C0-1B27-4320-9636-A4A7A35086BE}" srcOrd="0" destOrd="0" presId="urn:microsoft.com/office/officeart/2008/layout/LinedList"/>
    <dgm:cxn modelId="{03305F81-58EB-4ABC-85E0-D2C5B5210541}" type="presParOf" srcId="{F776FD15-6347-4C40-8171-F325872202EC}" destId="{37151648-A7C6-4219-ADC9-02DA427C6A20}" srcOrd="1" destOrd="0" presId="urn:microsoft.com/office/officeart/2008/layout/LinedList"/>
    <dgm:cxn modelId="{3D6AEC4B-63AD-4042-909E-6C65DA07FE4E}" type="presParOf" srcId="{F776FD15-6347-4C40-8171-F325872202EC}" destId="{A1B648A4-58FD-4190-991C-673FF0780F11}" srcOrd="2" destOrd="0" presId="urn:microsoft.com/office/officeart/2008/layout/LinedList"/>
    <dgm:cxn modelId="{E9296B79-39EE-4A9B-898A-7F70DD6D67F6}" type="presParOf" srcId="{F57290A8-F22F-4A84-B4E5-1036F9D7552F}" destId="{07A3BB7C-D212-48AB-92B5-DF2041431DA0}" srcOrd="5" destOrd="0" presId="urn:microsoft.com/office/officeart/2008/layout/LinedList"/>
    <dgm:cxn modelId="{73C85357-17B4-499A-BD6F-59BF562F1EBE}" type="presParOf" srcId="{F57290A8-F22F-4A84-B4E5-1036F9D7552F}" destId="{9D3F782F-9F7B-4D8A-AE00-1B0B1C5585A1}" srcOrd="6" destOrd="0" presId="urn:microsoft.com/office/officeart/2008/layout/LinedList"/>
    <dgm:cxn modelId="{4C44ACA2-E852-4C14-A168-CA7ABB064953}" type="presParOf" srcId="{F57290A8-F22F-4A84-B4E5-1036F9D7552F}" destId="{5B7159B7-3ACB-4E6C-A3B5-612E30BEBDE7}" srcOrd="7" destOrd="0" presId="urn:microsoft.com/office/officeart/2008/layout/LinedList"/>
    <dgm:cxn modelId="{4F1939B3-1909-441D-965D-E3600F413E43}" type="presParOf" srcId="{5B7159B7-3ACB-4E6C-A3B5-612E30BEBDE7}" destId="{20708F98-44AD-4378-9738-86B0757C55BC}" srcOrd="0" destOrd="0" presId="urn:microsoft.com/office/officeart/2008/layout/LinedList"/>
    <dgm:cxn modelId="{F8B0AE40-14E6-4294-9DF0-6D77762CD5AD}" type="presParOf" srcId="{5B7159B7-3ACB-4E6C-A3B5-612E30BEBDE7}" destId="{7D528D78-4152-4DA0-8DB8-3677C59E5556}" srcOrd="1" destOrd="0" presId="urn:microsoft.com/office/officeart/2008/layout/LinedList"/>
    <dgm:cxn modelId="{AFC7D0EA-788A-46BF-B8DA-A60869AE825A}" type="presParOf" srcId="{5B7159B7-3ACB-4E6C-A3B5-612E30BEBDE7}" destId="{5E3ACBCB-A89D-40D9-930E-93720BE41BAD}" srcOrd="2" destOrd="0" presId="urn:microsoft.com/office/officeart/2008/layout/LinedList"/>
    <dgm:cxn modelId="{604DE874-EBBE-44F8-9629-E497EAB748A0}" type="presParOf" srcId="{F57290A8-F22F-4A84-B4E5-1036F9D7552F}" destId="{F0C18F2C-AEBC-433D-A055-2AA22F3EC739}" srcOrd="8" destOrd="0" presId="urn:microsoft.com/office/officeart/2008/layout/LinedList"/>
    <dgm:cxn modelId="{4F4D4A8A-A586-42C7-A428-D2167B8E6458}" type="presParOf" srcId="{F57290A8-F22F-4A84-B4E5-1036F9D7552F}" destId="{0263620D-3E01-43CE-BA21-AECFF4DEA87F}" srcOrd="9" destOrd="0" presId="urn:microsoft.com/office/officeart/2008/layout/LinedList"/>
    <dgm:cxn modelId="{2AB8081F-6BAB-4861-8410-57ED9C2BE811}" type="presParOf" srcId="{F57290A8-F22F-4A84-B4E5-1036F9D7552F}" destId="{832D3D54-2EF5-4D9C-8F2B-EB42BB33C828}" srcOrd="10" destOrd="0" presId="urn:microsoft.com/office/officeart/2008/layout/LinedList"/>
    <dgm:cxn modelId="{091DFE5D-7901-43DE-9F11-F2BE0F763C07}" type="presParOf" srcId="{832D3D54-2EF5-4D9C-8F2B-EB42BB33C828}" destId="{158F94E2-DA25-447E-9A9A-63A0EAF9DF69}" srcOrd="0" destOrd="0" presId="urn:microsoft.com/office/officeart/2008/layout/LinedList"/>
    <dgm:cxn modelId="{96908A06-0076-4861-98E9-A3BE02D75421}" type="presParOf" srcId="{832D3D54-2EF5-4D9C-8F2B-EB42BB33C828}" destId="{F56BB586-4FF8-449B-8BD2-DD2084874A84}" srcOrd="1" destOrd="0" presId="urn:microsoft.com/office/officeart/2008/layout/LinedList"/>
    <dgm:cxn modelId="{33DCE438-E125-4947-BED4-67B597D69AFF}" type="presParOf" srcId="{832D3D54-2EF5-4D9C-8F2B-EB42BB33C828}" destId="{06633478-A094-4070-9B4C-FA9165EFCF87}" srcOrd="2" destOrd="0" presId="urn:microsoft.com/office/officeart/2008/layout/LinedList"/>
    <dgm:cxn modelId="{3E70FC26-0A9F-4BD8-B2DF-1FA9815B1A84}" type="presParOf" srcId="{F57290A8-F22F-4A84-B4E5-1036F9D7552F}" destId="{E45DA586-3EBA-4B2E-A84B-6CDE34BFF0E1}" srcOrd="11" destOrd="0" presId="urn:microsoft.com/office/officeart/2008/layout/LinedList"/>
    <dgm:cxn modelId="{0D6A547C-A349-4162-8475-E4A178C6CD04}" type="presParOf" srcId="{F57290A8-F22F-4A84-B4E5-1036F9D7552F}" destId="{660A46ED-4964-4ADC-B97C-4D12054EC7FA}" srcOrd="12" destOrd="0" presId="urn:microsoft.com/office/officeart/2008/layout/LinedList"/>
    <dgm:cxn modelId="{132049F7-DB36-48DC-8922-88E4785E6C4B}" type="presParOf" srcId="{F57290A8-F22F-4A84-B4E5-1036F9D7552F}" destId="{A8A08548-AFE5-411C-B764-A708E4091C18}" srcOrd="13" destOrd="0" presId="urn:microsoft.com/office/officeart/2008/layout/LinedList"/>
    <dgm:cxn modelId="{D46AD5DD-E294-42BC-8F28-377C9B35DDF6}" type="presParOf" srcId="{A8A08548-AFE5-411C-B764-A708E4091C18}" destId="{5DF65AC6-8418-4EE0-984F-2BFEB299627E}" srcOrd="0" destOrd="0" presId="urn:microsoft.com/office/officeart/2008/layout/LinedList"/>
    <dgm:cxn modelId="{375A2A25-731B-48CB-B1EB-9C94A198BEFB}" type="presParOf" srcId="{A8A08548-AFE5-411C-B764-A708E4091C18}" destId="{95EB5928-2378-4065-8BE8-6DF441F4A0C6}" srcOrd="1" destOrd="0" presId="urn:microsoft.com/office/officeart/2008/layout/LinedList"/>
    <dgm:cxn modelId="{4E9B52A7-18D7-403A-83AA-ED1655D7532D}" type="presParOf" srcId="{A8A08548-AFE5-411C-B764-A708E4091C18}" destId="{474DC104-5EA6-4229-B3C7-6D7915A3B833}" srcOrd="2" destOrd="0" presId="urn:microsoft.com/office/officeart/2008/layout/LinedList"/>
    <dgm:cxn modelId="{A1E2453A-4C48-4450-896B-9B5D4B1F8B7E}" type="presParOf" srcId="{F57290A8-F22F-4A84-B4E5-1036F9D7552F}" destId="{3CDAC0C2-BE48-4DCF-A192-4439F0D2D371}" srcOrd="14" destOrd="0" presId="urn:microsoft.com/office/officeart/2008/layout/LinedList"/>
    <dgm:cxn modelId="{DA653F3E-E8BF-4867-9AF2-46E90FA81B93}" type="presParOf" srcId="{F57290A8-F22F-4A84-B4E5-1036F9D7552F}" destId="{4C86ED05-9E54-4EDD-AF87-4D9BE664957D}" srcOrd="15" destOrd="0" presId="urn:microsoft.com/office/officeart/2008/layout/LinedList"/>
    <dgm:cxn modelId="{5105526F-B2B6-4D1C-8F5B-0BB6C2071836}" type="presParOf" srcId="{F57290A8-F22F-4A84-B4E5-1036F9D7552F}" destId="{5D057E92-6538-4CC5-B4EE-CACF7BBED5A4}" srcOrd="16" destOrd="0" presId="urn:microsoft.com/office/officeart/2008/layout/LinedList"/>
    <dgm:cxn modelId="{119B6CD4-5343-437B-A5A0-DCD58CDEE1E7}" type="presParOf" srcId="{5D057E92-6538-4CC5-B4EE-CACF7BBED5A4}" destId="{F7221C46-5422-4E45-B423-41C2A1C8C27F}" srcOrd="0" destOrd="0" presId="urn:microsoft.com/office/officeart/2008/layout/LinedList"/>
    <dgm:cxn modelId="{FB75239A-2BDD-445A-912B-5D78C25BD320}" type="presParOf" srcId="{5D057E92-6538-4CC5-B4EE-CACF7BBED5A4}" destId="{9E7D98A7-874F-415C-AED0-BAB8556D664D}" srcOrd="1" destOrd="0" presId="urn:microsoft.com/office/officeart/2008/layout/LinedList"/>
    <dgm:cxn modelId="{0E059603-069B-4CC9-B3CE-D6394783467C}" type="presParOf" srcId="{5D057E92-6538-4CC5-B4EE-CACF7BBED5A4}" destId="{F0909F00-AB6C-411D-A365-F0F97C6235C8}" srcOrd="2" destOrd="0" presId="urn:microsoft.com/office/officeart/2008/layout/LinedList"/>
    <dgm:cxn modelId="{B4FE86AF-5A72-4DF2-B83F-D981015D0FA6}" type="presParOf" srcId="{F57290A8-F22F-4A84-B4E5-1036F9D7552F}" destId="{87584D44-1F7F-4127-88AA-323AD6398993}" srcOrd="17" destOrd="0" presId="urn:microsoft.com/office/officeart/2008/layout/LinedList"/>
    <dgm:cxn modelId="{FD81CB66-0F4B-403E-AE6F-5F62B89FBB5D}" type="presParOf" srcId="{F57290A8-F22F-4A84-B4E5-1036F9D7552F}" destId="{A72D4D62-E4AD-4460-9095-014325A41FFE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0CE8EC-2DAA-4F93-B61C-B3DBC6568D44}" type="doc">
      <dgm:prSet loTypeId="urn:microsoft.com/office/officeart/2008/layout/LinedList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E2EEBDCA-695D-4741-85F6-354BFC0CF427}">
      <dgm:prSet phldrT="[Szöveg]" custT="1"/>
      <dgm:spPr/>
      <dgm:t>
        <a:bodyPr/>
        <a:lstStyle/>
        <a:p>
          <a:r>
            <a:rPr lang="hu-H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Idegrendszeri folyamatok alapján csoportosítva</a:t>
          </a:r>
          <a:endParaRPr lang="hu-H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20A9BF-8723-4A25-BAF6-4DFB9907CEB4}" type="parTrans" cxnId="{631C6D72-86D0-47E9-8685-956658E60B45}">
      <dgm:prSet/>
      <dgm:spPr/>
      <dgm:t>
        <a:bodyPr/>
        <a:lstStyle/>
        <a:p>
          <a:endParaRPr lang="hu-HU"/>
        </a:p>
      </dgm:t>
    </dgm:pt>
    <dgm:pt modelId="{C9D19E66-2E71-4EC9-8093-3740D9E02B60}" type="sibTrans" cxnId="{631C6D72-86D0-47E9-8685-956658E60B45}">
      <dgm:prSet/>
      <dgm:spPr/>
      <dgm:t>
        <a:bodyPr/>
        <a:lstStyle/>
        <a:p>
          <a:endParaRPr lang="hu-HU"/>
        </a:p>
      </dgm:t>
    </dgm:pt>
    <dgm:pt modelId="{65FD8E13-E297-4446-95ED-6171F62A28DD}">
      <dgm:prSet phldrT="[Szöveg]"/>
      <dgm:spPr/>
      <dgm:t>
        <a:bodyPr/>
        <a:lstStyle/>
        <a:p>
          <a:r>
            <a:rPr lang="hu-HU" dirty="0" smtClean="0"/>
            <a:t>A mozgásszabályzó és -vezérlő képesség</a:t>
          </a:r>
          <a:endParaRPr lang="hu-H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30DB7A-1852-40F9-A45B-CC6F1E1D2EAA}" type="parTrans" cxnId="{669FB66B-B654-41C4-84F8-202F11ECE040}">
      <dgm:prSet/>
      <dgm:spPr/>
      <dgm:t>
        <a:bodyPr/>
        <a:lstStyle/>
        <a:p>
          <a:endParaRPr lang="hu-HU"/>
        </a:p>
      </dgm:t>
    </dgm:pt>
    <dgm:pt modelId="{4BE22163-7196-4748-95F3-2CDA161B0F43}" type="sibTrans" cxnId="{669FB66B-B654-41C4-84F8-202F11ECE040}">
      <dgm:prSet/>
      <dgm:spPr/>
      <dgm:t>
        <a:bodyPr/>
        <a:lstStyle/>
        <a:p>
          <a:endParaRPr lang="hu-HU"/>
        </a:p>
      </dgm:t>
    </dgm:pt>
    <dgm:pt modelId="{4A8816C9-8CD1-4E97-9FAA-99E3F32484E7}">
      <dgm:prSet phldrT="[Szöveg]"/>
      <dgm:spPr/>
      <dgm:t>
        <a:bodyPr/>
        <a:lstStyle/>
        <a:p>
          <a:r>
            <a:rPr lang="hu-HU" dirty="0" smtClean="0"/>
            <a:t>Motoros alkalmazkodó képesség</a:t>
          </a:r>
          <a:endParaRPr lang="hu-H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AC9D26-B557-4F41-B4C5-332FF2E40320}" type="parTrans" cxnId="{CB8071BE-BDBD-4AE1-8FA4-15065158BC09}">
      <dgm:prSet/>
      <dgm:spPr/>
      <dgm:t>
        <a:bodyPr/>
        <a:lstStyle/>
        <a:p>
          <a:endParaRPr lang="hu-HU"/>
        </a:p>
      </dgm:t>
    </dgm:pt>
    <dgm:pt modelId="{43A4DB35-804C-4ED1-AC0C-B96AFDB1C751}" type="sibTrans" cxnId="{CB8071BE-BDBD-4AE1-8FA4-15065158BC09}">
      <dgm:prSet/>
      <dgm:spPr/>
      <dgm:t>
        <a:bodyPr/>
        <a:lstStyle/>
        <a:p>
          <a:endParaRPr lang="hu-HU"/>
        </a:p>
      </dgm:t>
    </dgm:pt>
    <dgm:pt modelId="{ECEA31AE-F908-4CA1-B819-BF226CD038C9}">
      <dgm:prSet phldrT="[Szöveg]"/>
      <dgm:spPr/>
      <dgm:t>
        <a:bodyPr/>
        <a:lstStyle/>
        <a:p>
          <a:r>
            <a:rPr lang="hu-HU" dirty="0" smtClean="0"/>
            <a:t>Mozgásszabályozó (koordináló és korrekciós) képesség</a:t>
          </a:r>
          <a:endParaRPr lang="hu-H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7216FD-1F15-480F-947C-63581E6A84B6}" type="parTrans" cxnId="{A1C315BD-1C50-49E0-B629-AB2C105B58A1}">
      <dgm:prSet/>
      <dgm:spPr/>
      <dgm:t>
        <a:bodyPr/>
        <a:lstStyle/>
        <a:p>
          <a:endParaRPr lang="hu-HU"/>
        </a:p>
      </dgm:t>
    </dgm:pt>
    <dgm:pt modelId="{C43C05DA-2C73-4C76-BE09-2A2DFF76164C}" type="sibTrans" cxnId="{A1C315BD-1C50-49E0-B629-AB2C105B58A1}">
      <dgm:prSet/>
      <dgm:spPr/>
      <dgm:t>
        <a:bodyPr/>
        <a:lstStyle/>
        <a:p>
          <a:endParaRPr lang="hu-HU"/>
        </a:p>
      </dgm:t>
    </dgm:pt>
    <dgm:pt modelId="{DAAFA1D5-3DBD-4739-BDD1-AA8334A54C91}">
      <dgm:prSet/>
      <dgm:spPr/>
      <dgm:t>
        <a:bodyPr/>
        <a:lstStyle/>
        <a:p>
          <a:r>
            <a:rPr lang="hu-HU" dirty="0" smtClean="0"/>
            <a:t>Mozgástanulási képesség </a:t>
          </a:r>
          <a:endParaRPr lang="hu-H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549B17-D641-4FD6-8962-4987F3EE82CE}" type="parTrans" cxnId="{F7AEEC8F-843C-483A-9A65-583D4CEFCFF4}">
      <dgm:prSet/>
      <dgm:spPr/>
      <dgm:t>
        <a:bodyPr/>
        <a:lstStyle/>
        <a:p>
          <a:endParaRPr lang="hu-HU"/>
        </a:p>
      </dgm:t>
    </dgm:pt>
    <dgm:pt modelId="{AAA33284-6C43-4C02-B80E-42CDE82BAADC}" type="sibTrans" cxnId="{F7AEEC8F-843C-483A-9A65-583D4CEFCFF4}">
      <dgm:prSet/>
      <dgm:spPr/>
      <dgm:t>
        <a:bodyPr/>
        <a:lstStyle/>
        <a:p>
          <a:endParaRPr lang="hu-HU"/>
        </a:p>
      </dgm:t>
    </dgm:pt>
    <dgm:pt modelId="{9F2B1A07-60F2-4BA2-B34D-506768FFE3F3}">
      <dgm:prSet/>
      <dgm:spPr/>
      <dgm:t>
        <a:bodyPr/>
        <a:lstStyle/>
        <a:p>
          <a:r>
            <a:rPr lang="hu-HU" dirty="0" smtClean="0"/>
            <a:t>Gyorsasági koordinációs képesség</a:t>
          </a:r>
          <a:endParaRPr lang="hu-H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AE6593-5DB8-44E9-B5DF-D103330A6263}" type="parTrans" cxnId="{209A3554-A5D5-4178-A011-9A82CE2A0D21}">
      <dgm:prSet/>
      <dgm:spPr/>
      <dgm:t>
        <a:bodyPr/>
        <a:lstStyle/>
        <a:p>
          <a:endParaRPr lang="hu-HU"/>
        </a:p>
      </dgm:t>
    </dgm:pt>
    <dgm:pt modelId="{D6986131-EE75-4865-8521-8517758C1535}" type="sibTrans" cxnId="{209A3554-A5D5-4178-A011-9A82CE2A0D21}">
      <dgm:prSet/>
      <dgm:spPr/>
      <dgm:t>
        <a:bodyPr/>
        <a:lstStyle/>
        <a:p>
          <a:endParaRPr lang="hu-HU"/>
        </a:p>
      </dgm:t>
    </dgm:pt>
    <dgm:pt modelId="{7EE88ABB-406B-427D-A227-7AE384F45667}">
      <dgm:prSet/>
      <dgm:spPr/>
      <dgm:t>
        <a:bodyPr/>
        <a:lstStyle/>
        <a:p>
          <a:r>
            <a:rPr lang="hu-HU" dirty="0" smtClean="0"/>
            <a:t>A mozgáskészségek részelemeinek összekapcsolási képessége</a:t>
          </a:r>
          <a:endParaRPr lang="hu-H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300BE3-CE25-4D12-995A-B98823421BD7}" type="parTrans" cxnId="{6A118085-E69C-4313-B0DC-68C2B2CAB265}">
      <dgm:prSet/>
      <dgm:spPr/>
      <dgm:t>
        <a:bodyPr/>
        <a:lstStyle/>
        <a:p>
          <a:endParaRPr lang="hu-HU"/>
        </a:p>
      </dgm:t>
    </dgm:pt>
    <dgm:pt modelId="{4125672D-3596-415F-8857-F0BB89BF4EB8}" type="sibTrans" cxnId="{6A118085-E69C-4313-B0DC-68C2B2CAB265}">
      <dgm:prSet/>
      <dgm:spPr/>
      <dgm:t>
        <a:bodyPr/>
        <a:lstStyle/>
        <a:p>
          <a:endParaRPr lang="hu-HU"/>
        </a:p>
      </dgm:t>
    </dgm:pt>
    <dgm:pt modelId="{3B14CBDD-5BAE-4EFA-98D8-2D847F2CF12A}">
      <dgm:prSet/>
      <dgm:spPr/>
      <dgm:t>
        <a:bodyPr/>
        <a:lstStyle/>
        <a:p>
          <a:r>
            <a:rPr lang="hu-HU" dirty="0" smtClean="0"/>
            <a:t>Állóképességi koordinációs képesség </a:t>
          </a:r>
          <a:endParaRPr lang="hu-H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02861F-CEEF-43F4-B33E-625CA63B74C4}" type="parTrans" cxnId="{2A672B54-37A7-47E6-B782-2F9575FFC264}">
      <dgm:prSet/>
      <dgm:spPr/>
      <dgm:t>
        <a:bodyPr/>
        <a:lstStyle/>
        <a:p>
          <a:endParaRPr lang="hu-HU"/>
        </a:p>
      </dgm:t>
    </dgm:pt>
    <dgm:pt modelId="{228814F9-5CD5-49E6-976B-A1F6C5192E1B}" type="sibTrans" cxnId="{2A672B54-37A7-47E6-B782-2F9575FFC264}">
      <dgm:prSet/>
      <dgm:spPr/>
      <dgm:t>
        <a:bodyPr/>
        <a:lstStyle/>
        <a:p>
          <a:endParaRPr lang="hu-HU"/>
        </a:p>
      </dgm:t>
    </dgm:pt>
    <dgm:pt modelId="{B713D226-8D14-4EE3-8FA7-542BED37EE08}">
      <dgm:prSet/>
      <dgm:spPr/>
      <dgm:t>
        <a:bodyPr/>
        <a:lstStyle/>
        <a:p>
          <a:r>
            <a:rPr lang="hu-HU" dirty="0" smtClean="0"/>
            <a:t>Szituációk változásaihoz való alkalmazkodás képessége</a:t>
          </a:r>
          <a:endParaRPr lang="hu-H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6CCFE1-0A6C-4565-9949-6630B4C5E13B}" type="parTrans" cxnId="{980AF4BC-CFC5-4957-B20E-BAD73DFEEA29}">
      <dgm:prSet/>
      <dgm:spPr/>
      <dgm:t>
        <a:bodyPr/>
        <a:lstStyle/>
        <a:p>
          <a:endParaRPr lang="hu-HU"/>
        </a:p>
      </dgm:t>
    </dgm:pt>
    <dgm:pt modelId="{C71A12AF-9D76-4A95-8B79-192C2667C46D}" type="sibTrans" cxnId="{980AF4BC-CFC5-4957-B20E-BAD73DFEEA29}">
      <dgm:prSet/>
      <dgm:spPr/>
      <dgm:t>
        <a:bodyPr/>
        <a:lstStyle/>
        <a:p>
          <a:endParaRPr lang="hu-HU"/>
        </a:p>
      </dgm:t>
    </dgm:pt>
    <dgm:pt modelId="{C1E7EBF9-2573-46FB-B5D0-2D49C202657E}" type="pres">
      <dgm:prSet presAssocID="{D50CE8EC-2DAA-4F93-B61C-B3DBC6568D4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7DBC55FD-1FAE-4A12-A585-6A6D1EC630C0}" type="pres">
      <dgm:prSet presAssocID="{E2EEBDCA-695D-4741-85F6-354BFC0CF427}" presName="thickLine" presStyleLbl="alignNode1" presStyleIdx="0" presStyleCnt="1"/>
      <dgm:spPr/>
    </dgm:pt>
    <dgm:pt modelId="{34DF9233-D8A9-4B04-B742-EE1CF0128311}" type="pres">
      <dgm:prSet presAssocID="{E2EEBDCA-695D-4741-85F6-354BFC0CF427}" presName="horz1" presStyleCnt="0"/>
      <dgm:spPr/>
    </dgm:pt>
    <dgm:pt modelId="{E81519D1-7BF3-4EFE-B0A6-C2B80B5E94EC}" type="pres">
      <dgm:prSet presAssocID="{E2EEBDCA-695D-4741-85F6-354BFC0CF427}" presName="tx1" presStyleLbl="revTx" presStyleIdx="0" presStyleCnt="9" custScaleX="188853"/>
      <dgm:spPr/>
      <dgm:t>
        <a:bodyPr/>
        <a:lstStyle/>
        <a:p>
          <a:endParaRPr lang="hu-HU"/>
        </a:p>
      </dgm:t>
    </dgm:pt>
    <dgm:pt modelId="{F1A0BF85-7119-4E45-8F65-1949CA7057B0}" type="pres">
      <dgm:prSet presAssocID="{E2EEBDCA-695D-4741-85F6-354BFC0CF427}" presName="vert1" presStyleCnt="0"/>
      <dgm:spPr/>
    </dgm:pt>
    <dgm:pt modelId="{0C99E026-3E6B-4443-BC9A-44AEAB6A16B9}" type="pres">
      <dgm:prSet presAssocID="{65FD8E13-E297-4446-95ED-6171F62A28DD}" presName="vertSpace2a" presStyleCnt="0"/>
      <dgm:spPr/>
    </dgm:pt>
    <dgm:pt modelId="{A76D80CB-ADAD-41F9-9858-B7A7EB5AE753}" type="pres">
      <dgm:prSet presAssocID="{65FD8E13-E297-4446-95ED-6171F62A28DD}" presName="horz2" presStyleCnt="0"/>
      <dgm:spPr/>
    </dgm:pt>
    <dgm:pt modelId="{1EBEA228-6F31-4485-9C5B-7ADF506366AF}" type="pres">
      <dgm:prSet presAssocID="{65FD8E13-E297-4446-95ED-6171F62A28DD}" presName="horzSpace2" presStyleCnt="0"/>
      <dgm:spPr/>
    </dgm:pt>
    <dgm:pt modelId="{297F6D97-3317-4994-B111-14A89D63B494}" type="pres">
      <dgm:prSet presAssocID="{65FD8E13-E297-4446-95ED-6171F62A28DD}" presName="tx2" presStyleLbl="revTx" presStyleIdx="1" presStyleCnt="9"/>
      <dgm:spPr/>
      <dgm:t>
        <a:bodyPr/>
        <a:lstStyle/>
        <a:p>
          <a:endParaRPr lang="hu-HU"/>
        </a:p>
      </dgm:t>
    </dgm:pt>
    <dgm:pt modelId="{C1FCFCAD-8E9F-48F6-9E3D-D5BDAA4A3AA2}" type="pres">
      <dgm:prSet presAssocID="{65FD8E13-E297-4446-95ED-6171F62A28DD}" presName="vert2" presStyleCnt="0"/>
      <dgm:spPr/>
    </dgm:pt>
    <dgm:pt modelId="{B0B2E404-1A3F-4C13-906C-B0ACA6FD9200}" type="pres">
      <dgm:prSet presAssocID="{65FD8E13-E297-4446-95ED-6171F62A28DD}" presName="thinLine2b" presStyleLbl="callout" presStyleIdx="0" presStyleCnt="8"/>
      <dgm:spPr/>
    </dgm:pt>
    <dgm:pt modelId="{753CE343-5D06-44B6-BEF4-2C285C4E5727}" type="pres">
      <dgm:prSet presAssocID="{65FD8E13-E297-4446-95ED-6171F62A28DD}" presName="vertSpace2b" presStyleCnt="0"/>
      <dgm:spPr/>
    </dgm:pt>
    <dgm:pt modelId="{7C6028DC-E8A6-4FB7-8E8C-71B871845305}" type="pres">
      <dgm:prSet presAssocID="{4A8816C9-8CD1-4E97-9FAA-99E3F32484E7}" presName="horz2" presStyleCnt="0"/>
      <dgm:spPr/>
    </dgm:pt>
    <dgm:pt modelId="{4457D34E-9E26-46E0-9AB7-F407439A438B}" type="pres">
      <dgm:prSet presAssocID="{4A8816C9-8CD1-4E97-9FAA-99E3F32484E7}" presName="horzSpace2" presStyleCnt="0"/>
      <dgm:spPr/>
    </dgm:pt>
    <dgm:pt modelId="{711337F7-72F6-41B5-960D-AB69BDCD9A23}" type="pres">
      <dgm:prSet presAssocID="{4A8816C9-8CD1-4E97-9FAA-99E3F32484E7}" presName="tx2" presStyleLbl="revTx" presStyleIdx="2" presStyleCnt="9"/>
      <dgm:spPr/>
      <dgm:t>
        <a:bodyPr/>
        <a:lstStyle/>
        <a:p>
          <a:endParaRPr lang="hu-HU"/>
        </a:p>
      </dgm:t>
    </dgm:pt>
    <dgm:pt modelId="{CCA3E7A6-095D-451F-973F-74B2C6ED1398}" type="pres">
      <dgm:prSet presAssocID="{4A8816C9-8CD1-4E97-9FAA-99E3F32484E7}" presName="vert2" presStyleCnt="0"/>
      <dgm:spPr/>
    </dgm:pt>
    <dgm:pt modelId="{6B721D5B-446B-4D1A-86F7-7B30824B9D88}" type="pres">
      <dgm:prSet presAssocID="{4A8816C9-8CD1-4E97-9FAA-99E3F32484E7}" presName="thinLine2b" presStyleLbl="callout" presStyleIdx="1" presStyleCnt="8"/>
      <dgm:spPr/>
    </dgm:pt>
    <dgm:pt modelId="{714569B2-ED47-4991-98D7-EA23252D62AB}" type="pres">
      <dgm:prSet presAssocID="{4A8816C9-8CD1-4E97-9FAA-99E3F32484E7}" presName="vertSpace2b" presStyleCnt="0"/>
      <dgm:spPr/>
    </dgm:pt>
    <dgm:pt modelId="{C2E71AEB-5085-488C-861C-4A69048D45A2}" type="pres">
      <dgm:prSet presAssocID="{DAAFA1D5-3DBD-4739-BDD1-AA8334A54C91}" presName="horz2" presStyleCnt="0"/>
      <dgm:spPr/>
    </dgm:pt>
    <dgm:pt modelId="{E69E4299-D1B5-4D98-BB60-1BDD3DB4F393}" type="pres">
      <dgm:prSet presAssocID="{DAAFA1D5-3DBD-4739-BDD1-AA8334A54C91}" presName="horzSpace2" presStyleCnt="0"/>
      <dgm:spPr/>
    </dgm:pt>
    <dgm:pt modelId="{21844838-48EB-4884-802A-1FDF7DFAED32}" type="pres">
      <dgm:prSet presAssocID="{DAAFA1D5-3DBD-4739-BDD1-AA8334A54C91}" presName="tx2" presStyleLbl="revTx" presStyleIdx="3" presStyleCnt="9"/>
      <dgm:spPr/>
      <dgm:t>
        <a:bodyPr/>
        <a:lstStyle/>
        <a:p>
          <a:endParaRPr lang="hu-HU"/>
        </a:p>
      </dgm:t>
    </dgm:pt>
    <dgm:pt modelId="{9DCBAE56-8C60-4B95-92BC-0452260BF8AE}" type="pres">
      <dgm:prSet presAssocID="{DAAFA1D5-3DBD-4739-BDD1-AA8334A54C91}" presName="vert2" presStyleCnt="0"/>
      <dgm:spPr/>
    </dgm:pt>
    <dgm:pt modelId="{5A704B75-398A-4A9E-A402-8B56BE24385B}" type="pres">
      <dgm:prSet presAssocID="{DAAFA1D5-3DBD-4739-BDD1-AA8334A54C91}" presName="thinLine2b" presStyleLbl="callout" presStyleIdx="2" presStyleCnt="8"/>
      <dgm:spPr/>
    </dgm:pt>
    <dgm:pt modelId="{07DF623D-7632-4014-A92D-F46571E04EF6}" type="pres">
      <dgm:prSet presAssocID="{DAAFA1D5-3DBD-4739-BDD1-AA8334A54C91}" presName="vertSpace2b" presStyleCnt="0"/>
      <dgm:spPr/>
    </dgm:pt>
    <dgm:pt modelId="{75316C21-DCE6-4E9A-BF45-E053477F669C}" type="pres">
      <dgm:prSet presAssocID="{ECEA31AE-F908-4CA1-B819-BF226CD038C9}" presName="horz2" presStyleCnt="0"/>
      <dgm:spPr/>
    </dgm:pt>
    <dgm:pt modelId="{E22B515F-E974-4D0C-8DCB-F2F9D1A8B3F6}" type="pres">
      <dgm:prSet presAssocID="{ECEA31AE-F908-4CA1-B819-BF226CD038C9}" presName="horzSpace2" presStyleCnt="0"/>
      <dgm:spPr/>
    </dgm:pt>
    <dgm:pt modelId="{D8C6E352-7A61-44B1-A1B0-E4E39C258B25}" type="pres">
      <dgm:prSet presAssocID="{ECEA31AE-F908-4CA1-B819-BF226CD038C9}" presName="tx2" presStyleLbl="revTx" presStyleIdx="4" presStyleCnt="9"/>
      <dgm:spPr/>
      <dgm:t>
        <a:bodyPr/>
        <a:lstStyle/>
        <a:p>
          <a:endParaRPr lang="hu-HU"/>
        </a:p>
      </dgm:t>
    </dgm:pt>
    <dgm:pt modelId="{6C68C6C1-2F4D-4DC6-B90F-C0DD0660669A}" type="pres">
      <dgm:prSet presAssocID="{ECEA31AE-F908-4CA1-B819-BF226CD038C9}" presName="vert2" presStyleCnt="0"/>
      <dgm:spPr/>
    </dgm:pt>
    <dgm:pt modelId="{64FF0241-EE60-4895-8BDD-93C310E16FE0}" type="pres">
      <dgm:prSet presAssocID="{ECEA31AE-F908-4CA1-B819-BF226CD038C9}" presName="thinLine2b" presStyleLbl="callout" presStyleIdx="3" presStyleCnt="8"/>
      <dgm:spPr/>
    </dgm:pt>
    <dgm:pt modelId="{62A3AE15-68D5-422A-AC5E-4F5F0EBDE9E8}" type="pres">
      <dgm:prSet presAssocID="{ECEA31AE-F908-4CA1-B819-BF226CD038C9}" presName="vertSpace2b" presStyleCnt="0"/>
      <dgm:spPr/>
    </dgm:pt>
    <dgm:pt modelId="{9C2002A8-C57F-4447-8529-E6E1335D729C}" type="pres">
      <dgm:prSet presAssocID="{9F2B1A07-60F2-4BA2-B34D-506768FFE3F3}" presName="horz2" presStyleCnt="0"/>
      <dgm:spPr/>
    </dgm:pt>
    <dgm:pt modelId="{8B621E4C-0092-4A40-B7F4-9A5E63EAFAA2}" type="pres">
      <dgm:prSet presAssocID="{9F2B1A07-60F2-4BA2-B34D-506768FFE3F3}" presName="horzSpace2" presStyleCnt="0"/>
      <dgm:spPr/>
    </dgm:pt>
    <dgm:pt modelId="{117014D7-7434-492A-865F-D36FB19D1FE4}" type="pres">
      <dgm:prSet presAssocID="{9F2B1A07-60F2-4BA2-B34D-506768FFE3F3}" presName="tx2" presStyleLbl="revTx" presStyleIdx="5" presStyleCnt="9"/>
      <dgm:spPr/>
      <dgm:t>
        <a:bodyPr/>
        <a:lstStyle/>
        <a:p>
          <a:endParaRPr lang="hu-HU"/>
        </a:p>
      </dgm:t>
    </dgm:pt>
    <dgm:pt modelId="{35C7F860-4D2B-4024-94B6-8143422BCBF8}" type="pres">
      <dgm:prSet presAssocID="{9F2B1A07-60F2-4BA2-B34D-506768FFE3F3}" presName="vert2" presStyleCnt="0"/>
      <dgm:spPr/>
    </dgm:pt>
    <dgm:pt modelId="{41B3A162-E5C5-4CB0-872F-9ED13032867D}" type="pres">
      <dgm:prSet presAssocID="{9F2B1A07-60F2-4BA2-B34D-506768FFE3F3}" presName="thinLine2b" presStyleLbl="callout" presStyleIdx="4" presStyleCnt="8"/>
      <dgm:spPr/>
    </dgm:pt>
    <dgm:pt modelId="{C6CEF0BD-2222-4440-B98D-E8EED598CFB9}" type="pres">
      <dgm:prSet presAssocID="{9F2B1A07-60F2-4BA2-B34D-506768FFE3F3}" presName="vertSpace2b" presStyleCnt="0"/>
      <dgm:spPr/>
    </dgm:pt>
    <dgm:pt modelId="{73AA13D4-2327-4B90-A1F7-6DED597E9F47}" type="pres">
      <dgm:prSet presAssocID="{3B14CBDD-5BAE-4EFA-98D8-2D847F2CF12A}" presName="horz2" presStyleCnt="0"/>
      <dgm:spPr/>
    </dgm:pt>
    <dgm:pt modelId="{79F700CE-68EF-471C-B4F9-1A5EF2513C19}" type="pres">
      <dgm:prSet presAssocID="{3B14CBDD-5BAE-4EFA-98D8-2D847F2CF12A}" presName="horzSpace2" presStyleCnt="0"/>
      <dgm:spPr/>
    </dgm:pt>
    <dgm:pt modelId="{84342415-C990-4321-8CDE-4476D6C9DEA5}" type="pres">
      <dgm:prSet presAssocID="{3B14CBDD-5BAE-4EFA-98D8-2D847F2CF12A}" presName="tx2" presStyleLbl="revTx" presStyleIdx="6" presStyleCnt="9"/>
      <dgm:spPr/>
      <dgm:t>
        <a:bodyPr/>
        <a:lstStyle/>
        <a:p>
          <a:endParaRPr lang="hu-HU"/>
        </a:p>
      </dgm:t>
    </dgm:pt>
    <dgm:pt modelId="{2415D270-EE72-41FB-A9FB-E91728E4A3AD}" type="pres">
      <dgm:prSet presAssocID="{3B14CBDD-5BAE-4EFA-98D8-2D847F2CF12A}" presName="vert2" presStyleCnt="0"/>
      <dgm:spPr/>
    </dgm:pt>
    <dgm:pt modelId="{A6AF2D2D-95CF-4455-A569-7E8E401211DF}" type="pres">
      <dgm:prSet presAssocID="{3B14CBDD-5BAE-4EFA-98D8-2D847F2CF12A}" presName="thinLine2b" presStyleLbl="callout" presStyleIdx="5" presStyleCnt="8"/>
      <dgm:spPr/>
    </dgm:pt>
    <dgm:pt modelId="{A4C2FBA0-99F9-417B-B511-04D746DB5804}" type="pres">
      <dgm:prSet presAssocID="{3B14CBDD-5BAE-4EFA-98D8-2D847F2CF12A}" presName="vertSpace2b" presStyleCnt="0"/>
      <dgm:spPr/>
    </dgm:pt>
    <dgm:pt modelId="{9997EDF3-B78C-4557-8FFF-C48D5FFD1AC3}" type="pres">
      <dgm:prSet presAssocID="{7EE88ABB-406B-427D-A227-7AE384F45667}" presName="horz2" presStyleCnt="0"/>
      <dgm:spPr/>
    </dgm:pt>
    <dgm:pt modelId="{102DD0DE-8607-4107-A52A-C1A703058949}" type="pres">
      <dgm:prSet presAssocID="{7EE88ABB-406B-427D-A227-7AE384F45667}" presName="horzSpace2" presStyleCnt="0"/>
      <dgm:spPr/>
    </dgm:pt>
    <dgm:pt modelId="{B34A464D-B470-4972-B85A-25674FCF9072}" type="pres">
      <dgm:prSet presAssocID="{7EE88ABB-406B-427D-A227-7AE384F45667}" presName="tx2" presStyleLbl="revTx" presStyleIdx="7" presStyleCnt="9" custLinFactNeighborX="521" custLinFactNeighborY="-944"/>
      <dgm:spPr/>
      <dgm:t>
        <a:bodyPr/>
        <a:lstStyle/>
        <a:p>
          <a:endParaRPr lang="hu-HU"/>
        </a:p>
      </dgm:t>
    </dgm:pt>
    <dgm:pt modelId="{94173AC9-29CA-41B1-9FB1-962A21707325}" type="pres">
      <dgm:prSet presAssocID="{7EE88ABB-406B-427D-A227-7AE384F45667}" presName="vert2" presStyleCnt="0"/>
      <dgm:spPr/>
    </dgm:pt>
    <dgm:pt modelId="{733674B1-C302-449C-A8FF-6747E73BC486}" type="pres">
      <dgm:prSet presAssocID="{7EE88ABB-406B-427D-A227-7AE384F45667}" presName="thinLine2b" presStyleLbl="callout" presStyleIdx="6" presStyleCnt="8"/>
      <dgm:spPr/>
    </dgm:pt>
    <dgm:pt modelId="{839D6026-4B55-4A0F-8D6C-0B99D099FC87}" type="pres">
      <dgm:prSet presAssocID="{7EE88ABB-406B-427D-A227-7AE384F45667}" presName="vertSpace2b" presStyleCnt="0"/>
      <dgm:spPr/>
    </dgm:pt>
    <dgm:pt modelId="{4717A6CC-F3EF-4D1D-9CE3-324020C0E567}" type="pres">
      <dgm:prSet presAssocID="{B713D226-8D14-4EE3-8FA7-542BED37EE08}" presName="horz2" presStyleCnt="0"/>
      <dgm:spPr/>
    </dgm:pt>
    <dgm:pt modelId="{43D8908B-8CCC-4D43-8AAF-E8268255CAF1}" type="pres">
      <dgm:prSet presAssocID="{B713D226-8D14-4EE3-8FA7-542BED37EE08}" presName="horzSpace2" presStyleCnt="0"/>
      <dgm:spPr/>
    </dgm:pt>
    <dgm:pt modelId="{D26C817B-6563-457D-93D7-4F223650A74B}" type="pres">
      <dgm:prSet presAssocID="{B713D226-8D14-4EE3-8FA7-542BED37EE08}" presName="tx2" presStyleLbl="revTx" presStyleIdx="8" presStyleCnt="9" custLinFactNeighborX="521" custLinFactNeighborY="5294"/>
      <dgm:spPr/>
      <dgm:t>
        <a:bodyPr/>
        <a:lstStyle/>
        <a:p>
          <a:endParaRPr lang="hu-HU"/>
        </a:p>
      </dgm:t>
    </dgm:pt>
    <dgm:pt modelId="{F250196B-E8C6-4AD3-B985-9F81DC83BB45}" type="pres">
      <dgm:prSet presAssocID="{B713D226-8D14-4EE3-8FA7-542BED37EE08}" presName="vert2" presStyleCnt="0"/>
      <dgm:spPr/>
    </dgm:pt>
    <dgm:pt modelId="{AE035352-1482-4994-9BDE-ECDA76AC1E70}" type="pres">
      <dgm:prSet presAssocID="{B713D226-8D14-4EE3-8FA7-542BED37EE08}" presName="thinLine2b" presStyleLbl="callout" presStyleIdx="7" presStyleCnt="8"/>
      <dgm:spPr/>
    </dgm:pt>
    <dgm:pt modelId="{40D60ECB-18F4-4BA1-9C01-5A06DAC77E20}" type="pres">
      <dgm:prSet presAssocID="{B713D226-8D14-4EE3-8FA7-542BED37EE08}" presName="vertSpace2b" presStyleCnt="0"/>
      <dgm:spPr/>
    </dgm:pt>
  </dgm:ptLst>
  <dgm:cxnLst>
    <dgm:cxn modelId="{B540E043-76A4-4FE1-95A1-806AB93A216A}" type="presOf" srcId="{4A8816C9-8CD1-4E97-9FAA-99E3F32484E7}" destId="{711337F7-72F6-41B5-960D-AB69BDCD9A23}" srcOrd="0" destOrd="0" presId="urn:microsoft.com/office/officeart/2008/layout/LinedList"/>
    <dgm:cxn modelId="{2CD5E53F-FC74-4C94-A166-D562857F1070}" type="presOf" srcId="{B713D226-8D14-4EE3-8FA7-542BED37EE08}" destId="{D26C817B-6563-457D-93D7-4F223650A74B}" srcOrd="0" destOrd="0" presId="urn:microsoft.com/office/officeart/2008/layout/LinedList"/>
    <dgm:cxn modelId="{F7AEEC8F-843C-483A-9A65-583D4CEFCFF4}" srcId="{E2EEBDCA-695D-4741-85F6-354BFC0CF427}" destId="{DAAFA1D5-3DBD-4739-BDD1-AA8334A54C91}" srcOrd="2" destOrd="0" parTransId="{D5549B17-D641-4FD6-8962-4987F3EE82CE}" sibTransId="{AAA33284-6C43-4C02-B80E-42CDE82BAADC}"/>
    <dgm:cxn modelId="{631C6D72-86D0-47E9-8685-956658E60B45}" srcId="{D50CE8EC-2DAA-4F93-B61C-B3DBC6568D44}" destId="{E2EEBDCA-695D-4741-85F6-354BFC0CF427}" srcOrd="0" destOrd="0" parTransId="{9E20A9BF-8723-4A25-BAF6-4DFB9907CEB4}" sibTransId="{C9D19E66-2E71-4EC9-8093-3740D9E02B60}"/>
    <dgm:cxn modelId="{FC498AD0-4A3C-4F38-A4FB-338749E441C2}" type="presOf" srcId="{ECEA31AE-F908-4CA1-B819-BF226CD038C9}" destId="{D8C6E352-7A61-44B1-A1B0-E4E39C258B25}" srcOrd="0" destOrd="0" presId="urn:microsoft.com/office/officeart/2008/layout/LinedList"/>
    <dgm:cxn modelId="{6A118085-E69C-4313-B0DC-68C2B2CAB265}" srcId="{E2EEBDCA-695D-4741-85F6-354BFC0CF427}" destId="{7EE88ABB-406B-427D-A227-7AE384F45667}" srcOrd="6" destOrd="0" parTransId="{F3300BE3-CE25-4D12-995A-B98823421BD7}" sibTransId="{4125672D-3596-415F-8857-F0BB89BF4EB8}"/>
    <dgm:cxn modelId="{A18B1D80-B4C3-4ACF-9E1E-6C9B1092225D}" type="presOf" srcId="{DAAFA1D5-3DBD-4739-BDD1-AA8334A54C91}" destId="{21844838-48EB-4884-802A-1FDF7DFAED32}" srcOrd="0" destOrd="0" presId="urn:microsoft.com/office/officeart/2008/layout/LinedList"/>
    <dgm:cxn modelId="{1E3698E1-1298-4478-86CA-FB7A0750774F}" type="presOf" srcId="{3B14CBDD-5BAE-4EFA-98D8-2D847F2CF12A}" destId="{84342415-C990-4321-8CDE-4476D6C9DEA5}" srcOrd="0" destOrd="0" presId="urn:microsoft.com/office/officeart/2008/layout/LinedList"/>
    <dgm:cxn modelId="{7FF879F3-FA9E-4234-BDE9-966C743F2D34}" type="presOf" srcId="{65FD8E13-E297-4446-95ED-6171F62A28DD}" destId="{297F6D97-3317-4994-B111-14A89D63B494}" srcOrd="0" destOrd="0" presId="urn:microsoft.com/office/officeart/2008/layout/LinedList"/>
    <dgm:cxn modelId="{209A3554-A5D5-4178-A011-9A82CE2A0D21}" srcId="{E2EEBDCA-695D-4741-85F6-354BFC0CF427}" destId="{9F2B1A07-60F2-4BA2-B34D-506768FFE3F3}" srcOrd="4" destOrd="0" parTransId="{6DAE6593-5DB8-44E9-B5DF-D103330A6263}" sibTransId="{D6986131-EE75-4865-8521-8517758C1535}"/>
    <dgm:cxn modelId="{669FB66B-B654-41C4-84F8-202F11ECE040}" srcId="{E2EEBDCA-695D-4741-85F6-354BFC0CF427}" destId="{65FD8E13-E297-4446-95ED-6171F62A28DD}" srcOrd="0" destOrd="0" parTransId="{0D30DB7A-1852-40F9-A45B-CC6F1E1D2EAA}" sibTransId="{4BE22163-7196-4748-95F3-2CDA161B0F43}"/>
    <dgm:cxn modelId="{5D7E2AB8-109C-4025-B2EB-03335AFD1503}" type="presOf" srcId="{7EE88ABB-406B-427D-A227-7AE384F45667}" destId="{B34A464D-B470-4972-B85A-25674FCF9072}" srcOrd="0" destOrd="0" presId="urn:microsoft.com/office/officeart/2008/layout/LinedList"/>
    <dgm:cxn modelId="{8A75659C-4FC9-4B42-9D22-17CDEE8263C7}" type="presOf" srcId="{9F2B1A07-60F2-4BA2-B34D-506768FFE3F3}" destId="{117014D7-7434-492A-865F-D36FB19D1FE4}" srcOrd="0" destOrd="0" presId="urn:microsoft.com/office/officeart/2008/layout/LinedList"/>
    <dgm:cxn modelId="{A8131227-D205-43B3-92C4-C851B5864C17}" type="presOf" srcId="{D50CE8EC-2DAA-4F93-B61C-B3DBC6568D44}" destId="{C1E7EBF9-2573-46FB-B5D0-2D49C202657E}" srcOrd="0" destOrd="0" presId="urn:microsoft.com/office/officeart/2008/layout/LinedList"/>
    <dgm:cxn modelId="{CB8071BE-BDBD-4AE1-8FA4-15065158BC09}" srcId="{E2EEBDCA-695D-4741-85F6-354BFC0CF427}" destId="{4A8816C9-8CD1-4E97-9FAA-99E3F32484E7}" srcOrd="1" destOrd="0" parTransId="{BBAC9D26-B557-4F41-B4C5-332FF2E40320}" sibTransId="{43A4DB35-804C-4ED1-AC0C-B96AFDB1C751}"/>
    <dgm:cxn modelId="{FEB3F582-EA24-4292-B2AF-3369E4E619B5}" type="presOf" srcId="{E2EEBDCA-695D-4741-85F6-354BFC0CF427}" destId="{E81519D1-7BF3-4EFE-B0A6-C2B80B5E94EC}" srcOrd="0" destOrd="0" presId="urn:microsoft.com/office/officeart/2008/layout/LinedList"/>
    <dgm:cxn modelId="{980AF4BC-CFC5-4957-B20E-BAD73DFEEA29}" srcId="{E2EEBDCA-695D-4741-85F6-354BFC0CF427}" destId="{B713D226-8D14-4EE3-8FA7-542BED37EE08}" srcOrd="7" destOrd="0" parTransId="{D76CCFE1-0A6C-4565-9949-6630B4C5E13B}" sibTransId="{C71A12AF-9D76-4A95-8B79-192C2667C46D}"/>
    <dgm:cxn modelId="{A1C315BD-1C50-49E0-B629-AB2C105B58A1}" srcId="{E2EEBDCA-695D-4741-85F6-354BFC0CF427}" destId="{ECEA31AE-F908-4CA1-B819-BF226CD038C9}" srcOrd="3" destOrd="0" parTransId="{BC7216FD-1F15-480F-947C-63581E6A84B6}" sibTransId="{C43C05DA-2C73-4C76-BE09-2A2DFF76164C}"/>
    <dgm:cxn modelId="{2A672B54-37A7-47E6-B782-2F9575FFC264}" srcId="{E2EEBDCA-695D-4741-85F6-354BFC0CF427}" destId="{3B14CBDD-5BAE-4EFA-98D8-2D847F2CF12A}" srcOrd="5" destOrd="0" parTransId="{9602861F-CEEF-43F4-B33E-625CA63B74C4}" sibTransId="{228814F9-5CD5-49E6-976B-A1F6C5192E1B}"/>
    <dgm:cxn modelId="{796568A7-471A-4125-B661-CEAC63D652A1}" type="presParOf" srcId="{C1E7EBF9-2573-46FB-B5D0-2D49C202657E}" destId="{7DBC55FD-1FAE-4A12-A585-6A6D1EC630C0}" srcOrd="0" destOrd="0" presId="urn:microsoft.com/office/officeart/2008/layout/LinedList"/>
    <dgm:cxn modelId="{57B4AE36-62F0-4D2F-A36F-8BE51551B05B}" type="presParOf" srcId="{C1E7EBF9-2573-46FB-B5D0-2D49C202657E}" destId="{34DF9233-D8A9-4B04-B742-EE1CF0128311}" srcOrd="1" destOrd="0" presId="urn:microsoft.com/office/officeart/2008/layout/LinedList"/>
    <dgm:cxn modelId="{195E7721-266A-458A-ADCD-A5D331C82D8A}" type="presParOf" srcId="{34DF9233-D8A9-4B04-B742-EE1CF0128311}" destId="{E81519D1-7BF3-4EFE-B0A6-C2B80B5E94EC}" srcOrd="0" destOrd="0" presId="urn:microsoft.com/office/officeart/2008/layout/LinedList"/>
    <dgm:cxn modelId="{900EF420-74D8-4A08-8768-3EF739E14D43}" type="presParOf" srcId="{34DF9233-D8A9-4B04-B742-EE1CF0128311}" destId="{F1A0BF85-7119-4E45-8F65-1949CA7057B0}" srcOrd="1" destOrd="0" presId="urn:microsoft.com/office/officeart/2008/layout/LinedList"/>
    <dgm:cxn modelId="{D8318A14-9900-4B03-B9C9-5CFF5586E8E1}" type="presParOf" srcId="{F1A0BF85-7119-4E45-8F65-1949CA7057B0}" destId="{0C99E026-3E6B-4443-BC9A-44AEAB6A16B9}" srcOrd="0" destOrd="0" presId="urn:microsoft.com/office/officeart/2008/layout/LinedList"/>
    <dgm:cxn modelId="{25BF9807-D710-4DFF-9407-EC0401830BA7}" type="presParOf" srcId="{F1A0BF85-7119-4E45-8F65-1949CA7057B0}" destId="{A76D80CB-ADAD-41F9-9858-B7A7EB5AE753}" srcOrd="1" destOrd="0" presId="urn:microsoft.com/office/officeart/2008/layout/LinedList"/>
    <dgm:cxn modelId="{3E3AC71B-8FDB-481F-A403-8279BC2268D5}" type="presParOf" srcId="{A76D80CB-ADAD-41F9-9858-B7A7EB5AE753}" destId="{1EBEA228-6F31-4485-9C5B-7ADF506366AF}" srcOrd="0" destOrd="0" presId="urn:microsoft.com/office/officeart/2008/layout/LinedList"/>
    <dgm:cxn modelId="{82DABA8C-D547-43BC-87EF-6CA1EF6413CE}" type="presParOf" srcId="{A76D80CB-ADAD-41F9-9858-B7A7EB5AE753}" destId="{297F6D97-3317-4994-B111-14A89D63B494}" srcOrd="1" destOrd="0" presId="urn:microsoft.com/office/officeart/2008/layout/LinedList"/>
    <dgm:cxn modelId="{3D0D909E-1E9B-47D8-9F86-4FA613BDB9FB}" type="presParOf" srcId="{A76D80CB-ADAD-41F9-9858-B7A7EB5AE753}" destId="{C1FCFCAD-8E9F-48F6-9E3D-D5BDAA4A3AA2}" srcOrd="2" destOrd="0" presId="urn:microsoft.com/office/officeart/2008/layout/LinedList"/>
    <dgm:cxn modelId="{4AC710C3-B3F8-425C-85AD-823DAC9CAB09}" type="presParOf" srcId="{F1A0BF85-7119-4E45-8F65-1949CA7057B0}" destId="{B0B2E404-1A3F-4C13-906C-B0ACA6FD9200}" srcOrd="2" destOrd="0" presId="urn:microsoft.com/office/officeart/2008/layout/LinedList"/>
    <dgm:cxn modelId="{7C310583-001A-458A-B8A5-77FBC5967EF2}" type="presParOf" srcId="{F1A0BF85-7119-4E45-8F65-1949CA7057B0}" destId="{753CE343-5D06-44B6-BEF4-2C285C4E5727}" srcOrd="3" destOrd="0" presId="urn:microsoft.com/office/officeart/2008/layout/LinedList"/>
    <dgm:cxn modelId="{8DC83A54-A6AB-44BB-8070-376578555AC3}" type="presParOf" srcId="{F1A0BF85-7119-4E45-8F65-1949CA7057B0}" destId="{7C6028DC-E8A6-4FB7-8E8C-71B871845305}" srcOrd="4" destOrd="0" presId="urn:microsoft.com/office/officeart/2008/layout/LinedList"/>
    <dgm:cxn modelId="{1405BB12-8803-4CC8-8ABC-BF4B8BD41F03}" type="presParOf" srcId="{7C6028DC-E8A6-4FB7-8E8C-71B871845305}" destId="{4457D34E-9E26-46E0-9AB7-F407439A438B}" srcOrd="0" destOrd="0" presId="urn:microsoft.com/office/officeart/2008/layout/LinedList"/>
    <dgm:cxn modelId="{F5AD67C0-1040-4344-8D63-B18108402017}" type="presParOf" srcId="{7C6028DC-E8A6-4FB7-8E8C-71B871845305}" destId="{711337F7-72F6-41B5-960D-AB69BDCD9A23}" srcOrd="1" destOrd="0" presId="urn:microsoft.com/office/officeart/2008/layout/LinedList"/>
    <dgm:cxn modelId="{E0E742B5-02AA-4751-BCCD-812B7FD27E26}" type="presParOf" srcId="{7C6028DC-E8A6-4FB7-8E8C-71B871845305}" destId="{CCA3E7A6-095D-451F-973F-74B2C6ED1398}" srcOrd="2" destOrd="0" presId="urn:microsoft.com/office/officeart/2008/layout/LinedList"/>
    <dgm:cxn modelId="{BF30D8F1-5A20-4A26-8D2C-89FB9C205B0E}" type="presParOf" srcId="{F1A0BF85-7119-4E45-8F65-1949CA7057B0}" destId="{6B721D5B-446B-4D1A-86F7-7B30824B9D88}" srcOrd="5" destOrd="0" presId="urn:microsoft.com/office/officeart/2008/layout/LinedList"/>
    <dgm:cxn modelId="{C261BFFC-ECEC-4B7E-B17C-470409F9875A}" type="presParOf" srcId="{F1A0BF85-7119-4E45-8F65-1949CA7057B0}" destId="{714569B2-ED47-4991-98D7-EA23252D62AB}" srcOrd="6" destOrd="0" presId="urn:microsoft.com/office/officeart/2008/layout/LinedList"/>
    <dgm:cxn modelId="{06D746AD-8136-48EB-8B28-C73A7A5BEDA8}" type="presParOf" srcId="{F1A0BF85-7119-4E45-8F65-1949CA7057B0}" destId="{C2E71AEB-5085-488C-861C-4A69048D45A2}" srcOrd="7" destOrd="0" presId="urn:microsoft.com/office/officeart/2008/layout/LinedList"/>
    <dgm:cxn modelId="{7BD98783-D361-4BB5-976C-4557FD177855}" type="presParOf" srcId="{C2E71AEB-5085-488C-861C-4A69048D45A2}" destId="{E69E4299-D1B5-4D98-BB60-1BDD3DB4F393}" srcOrd="0" destOrd="0" presId="urn:microsoft.com/office/officeart/2008/layout/LinedList"/>
    <dgm:cxn modelId="{58CA01A2-C63D-4203-9A1A-6BFC2C31F00A}" type="presParOf" srcId="{C2E71AEB-5085-488C-861C-4A69048D45A2}" destId="{21844838-48EB-4884-802A-1FDF7DFAED32}" srcOrd="1" destOrd="0" presId="urn:microsoft.com/office/officeart/2008/layout/LinedList"/>
    <dgm:cxn modelId="{28AA9266-84D6-4FF8-BC3D-79B9841414E4}" type="presParOf" srcId="{C2E71AEB-5085-488C-861C-4A69048D45A2}" destId="{9DCBAE56-8C60-4B95-92BC-0452260BF8AE}" srcOrd="2" destOrd="0" presId="urn:microsoft.com/office/officeart/2008/layout/LinedList"/>
    <dgm:cxn modelId="{C1A10468-81B9-42A6-8C92-0C3B3B951760}" type="presParOf" srcId="{F1A0BF85-7119-4E45-8F65-1949CA7057B0}" destId="{5A704B75-398A-4A9E-A402-8B56BE24385B}" srcOrd="8" destOrd="0" presId="urn:microsoft.com/office/officeart/2008/layout/LinedList"/>
    <dgm:cxn modelId="{36E7DD31-BB54-41E7-A15D-78D62F45C151}" type="presParOf" srcId="{F1A0BF85-7119-4E45-8F65-1949CA7057B0}" destId="{07DF623D-7632-4014-A92D-F46571E04EF6}" srcOrd="9" destOrd="0" presId="urn:microsoft.com/office/officeart/2008/layout/LinedList"/>
    <dgm:cxn modelId="{6A783E16-5BB0-4A4B-BD80-3F733F660103}" type="presParOf" srcId="{F1A0BF85-7119-4E45-8F65-1949CA7057B0}" destId="{75316C21-DCE6-4E9A-BF45-E053477F669C}" srcOrd="10" destOrd="0" presId="urn:microsoft.com/office/officeart/2008/layout/LinedList"/>
    <dgm:cxn modelId="{E0300E5D-FF5C-4A8A-BCE5-C981904BA8BD}" type="presParOf" srcId="{75316C21-DCE6-4E9A-BF45-E053477F669C}" destId="{E22B515F-E974-4D0C-8DCB-F2F9D1A8B3F6}" srcOrd="0" destOrd="0" presId="urn:microsoft.com/office/officeart/2008/layout/LinedList"/>
    <dgm:cxn modelId="{4D76FCA7-FE9B-47E4-BF8E-6BCFDA530FAE}" type="presParOf" srcId="{75316C21-DCE6-4E9A-BF45-E053477F669C}" destId="{D8C6E352-7A61-44B1-A1B0-E4E39C258B25}" srcOrd="1" destOrd="0" presId="urn:microsoft.com/office/officeart/2008/layout/LinedList"/>
    <dgm:cxn modelId="{8FDC508C-DF6C-4E9A-9A3D-7B6FBCEBC259}" type="presParOf" srcId="{75316C21-DCE6-4E9A-BF45-E053477F669C}" destId="{6C68C6C1-2F4D-4DC6-B90F-C0DD0660669A}" srcOrd="2" destOrd="0" presId="urn:microsoft.com/office/officeart/2008/layout/LinedList"/>
    <dgm:cxn modelId="{C89354CC-9147-47C0-80B0-02D0122F53C7}" type="presParOf" srcId="{F1A0BF85-7119-4E45-8F65-1949CA7057B0}" destId="{64FF0241-EE60-4895-8BDD-93C310E16FE0}" srcOrd="11" destOrd="0" presId="urn:microsoft.com/office/officeart/2008/layout/LinedList"/>
    <dgm:cxn modelId="{6F5D9604-F417-486A-874C-F7262E1E97F5}" type="presParOf" srcId="{F1A0BF85-7119-4E45-8F65-1949CA7057B0}" destId="{62A3AE15-68D5-422A-AC5E-4F5F0EBDE9E8}" srcOrd="12" destOrd="0" presId="urn:microsoft.com/office/officeart/2008/layout/LinedList"/>
    <dgm:cxn modelId="{17B71298-08AB-42B7-B7DF-AF4EEA324D03}" type="presParOf" srcId="{F1A0BF85-7119-4E45-8F65-1949CA7057B0}" destId="{9C2002A8-C57F-4447-8529-E6E1335D729C}" srcOrd="13" destOrd="0" presId="urn:microsoft.com/office/officeart/2008/layout/LinedList"/>
    <dgm:cxn modelId="{8FBFC80F-2FFB-406E-AC75-B960EC960B85}" type="presParOf" srcId="{9C2002A8-C57F-4447-8529-E6E1335D729C}" destId="{8B621E4C-0092-4A40-B7F4-9A5E63EAFAA2}" srcOrd="0" destOrd="0" presId="urn:microsoft.com/office/officeart/2008/layout/LinedList"/>
    <dgm:cxn modelId="{29A5D25A-C7B5-42A4-A706-5088C7572158}" type="presParOf" srcId="{9C2002A8-C57F-4447-8529-E6E1335D729C}" destId="{117014D7-7434-492A-865F-D36FB19D1FE4}" srcOrd="1" destOrd="0" presId="urn:microsoft.com/office/officeart/2008/layout/LinedList"/>
    <dgm:cxn modelId="{F2B7D10C-6C02-45BF-928C-B6EBFFF3A093}" type="presParOf" srcId="{9C2002A8-C57F-4447-8529-E6E1335D729C}" destId="{35C7F860-4D2B-4024-94B6-8143422BCBF8}" srcOrd="2" destOrd="0" presId="urn:microsoft.com/office/officeart/2008/layout/LinedList"/>
    <dgm:cxn modelId="{C6373311-0F13-4A2D-BF8A-1365CE13950B}" type="presParOf" srcId="{F1A0BF85-7119-4E45-8F65-1949CA7057B0}" destId="{41B3A162-E5C5-4CB0-872F-9ED13032867D}" srcOrd="14" destOrd="0" presId="urn:microsoft.com/office/officeart/2008/layout/LinedList"/>
    <dgm:cxn modelId="{7BCDCF82-5DA2-4C60-9DA8-A84C1A724FC6}" type="presParOf" srcId="{F1A0BF85-7119-4E45-8F65-1949CA7057B0}" destId="{C6CEF0BD-2222-4440-B98D-E8EED598CFB9}" srcOrd="15" destOrd="0" presId="urn:microsoft.com/office/officeart/2008/layout/LinedList"/>
    <dgm:cxn modelId="{81D421B4-9C15-4B7B-A74A-4256049FF4D1}" type="presParOf" srcId="{F1A0BF85-7119-4E45-8F65-1949CA7057B0}" destId="{73AA13D4-2327-4B90-A1F7-6DED597E9F47}" srcOrd="16" destOrd="0" presId="urn:microsoft.com/office/officeart/2008/layout/LinedList"/>
    <dgm:cxn modelId="{E7E1F030-E2AB-4694-AA83-7998F9B75440}" type="presParOf" srcId="{73AA13D4-2327-4B90-A1F7-6DED597E9F47}" destId="{79F700CE-68EF-471C-B4F9-1A5EF2513C19}" srcOrd="0" destOrd="0" presId="urn:microsoft.com/office/officeart/2008/layout/LinedList"/>
    <dgm:cxn modelId="{8CC09110-ACF9-4E1D-B3FD-3635A6FEF969}" type="presParOf" srcId="{73AA13D4-2327-4B90-A1F7-6DED597E9F47}" destId="{84342415-C990-4321-8CDE-4476D6C9DEA5}" srcOrd="1" destOrd="0" presId="urn:microsoft.com/office/officeart/2008/layout/LinedList"/>
    <dgm:cxn modelId="{54D44630-6514-4834-9804-39B74A1954BB}" type="presParOf" srcId="{73AA13D4-2327-4B90-A1F7-6DED597E9F47}" destId="{2415D270-EE72-41FB-A9FB-E91728E4A3AD}" srcOrd="2" destOrd="0" presId="urn:microsoft.com/office/officeart/2008/layout/LinedList"/>
    <dgm:cxn modelId="{DBF0E899-5049-4110-8828-8B1E160E48D5}" type="presParOf" srcId="{F1A0BF85-7119-4E45-8F65-1949CA7057B0}" destId="{A6AF2D2D-95CF-4455-A569-7E8E401211DF}" srcOrd="17" destOrd="0" presId="urn:microsoft.com/office/officeart/2008/layout/LinedList"/>
    <dgm:cxn modelId="{0A0438B6-4F6A-4C85-ACC7-86D01A6B17F2}" type="presParOf" srcId="{F1A0BF85-7119-4E45-8F65-1949CA7057B0}" destId="{A4C2FBA0-99F9-417B-B511-04D746DB5804}" srcOrd="18" destOrd="0" presId="urn:microsoft.com/office/officeart/2008/layout/LinedList"/>
    <dgm:cxn modelId="{FAABF29F-6816-4052-B2D7-373DD3346A44}" type="presParOf" srcId="{F1A0BF85-7119-4E45-8F65-1949CA7057B0}" destId="{9997EDF3-B78C-4557-8FFF-C48D5FFD1AC3}" srcOrd="19" destOrd="0" presId="urn:microsoft.com/office/officeart/2008/layout/LinedList"/>
    <dgm:cxn modelId="{F8C44983-2B94-49AD-AEE6-F886704114D1}" type="presParOf" srcId="{9997EDF3-B78C-4557-8FFF-C48D5FFD1AC3}" destId="{102DD0DE-8607-4107-A52A-C1A703058949}" srcOrd="0" destOrd="0" presId="urn:microsoft.com/office/officeart/2008/layout/LinedList"/>
    <dgm:cxn modelId="{3402DF9C-C206-469E-981C-FFF01BDBBED1}" type="presParOf" srcId="{9997EDF3-B78C-4557-8FFF-C48D5FFD1AC3}" destId="{B34A464D-B470-4972-B85A-25674FCF9072}" srcOrd="1" destOrd="0" presId="urn:microsoft.com/office/officeart/2008/layout/LinedList"/>
    <dgm:cxn modelId="{D13579E2-729C-4194-B6D4-84761FBA89F4}" type="presParOf" srcId="{9997EDF3-B78C-4557-8FFF-C48D5FFD1AC3}" destId="{94173AC9-29CA-41B1-9FB1-962A21707325}" srcOrd="2" destOrd="0" presId="urn:microsoft.com/office/officeart/2008/layout/LinedList"/>
    <dgm:cxn modelId="{FF2B982F-FCD9-4529-B854-2565B402F3FB}" type="presParOf" srcId="{F1A0BF85-7119-4E45-8F65-1949CA7057B0}" destId="{733674B1-C302-449C-A8FF-6747E73BC486}" srcOrd="20" destOrd="0" presId="urn:microsoft.com/office/officeart/2008/layout/LinedList"/>
    <dgm:cxn modelId="{98BD0474-ABAF-405A-B88A-EC9F696085B2}" type="presParOf" srcId="{F1A0BF85-7119-4E45-8F65-1949CA7057B0}" destId="{839D6026-4B55-4A0F-8D6C-0B99D099FC87}" srcOrd="21" destOrd="0" presId="urn:microsoft.com/office/officeart/2008/layout/LinedList"/>
    <dgm:cxn modelId="{13341731-69EF-44B3-8486-B6456DA4F943}" type="presParOf" srcId="{F1A0BF85-7119-4E45-8F65-1949CA7057B0}" destId="{4717A6CC-F3EF-4D1D-9CE3-324020C0E567}" srcOrd="22" destOrd="0" presId="urn:microsoft.com/office/officeart/2008/layout/LinedList"/>
    <dgm:cxn modelId="{C56093D8-78E4-4807-B0A1-18EAC99F374C}" type="presParOf" srcId="{4717A6CC-F3EF-4D1D-9CE3-324020C0E567}" destId="{43D8908B-8CCC-4D43-8AAF-E8268255CAF1}" srcOrd="0" destOrd="0" presId="urn:microsoft.com/office/officeart/2008/layout/LinedList"/>
    <dgm:cxn modelId="{67AEF235-A4D1-41A4-89B4-5C047B7E4187}" type="presParOf" srcId="{4717A6CC-F3EF-4D1D-9CE3-324020C0E567}" destId="{D26C817B-6563-457D-93D7-4F223650A74B}" srcOrd="1" destOrd="0" presId="urn:microsoft.com/office/officeart/2008/layout/LinedList"/>
    <dgm:cxn modelId="{AF50041E-6509-48E1-A9A9-727F308A4837}" type="presParOf" srcId="{4717A6CC-F3EF-4D1D-9CE3-324020C0E567}" destId="{F250196B-E8C6-4AD3-B985-9F81DC83BB45}" srcOrd="2" destOrd="0" presId="urn:microsoft.com/office/officeart/2008/layout/LinedList"/>
    <dgm:cxn modelId="{33E0C0DE-51B1-4AD1-8475-04D6F7DA35CF}" type="presParOf" srcId="{F1A0BF85-7119-4E45-8F65-1949CA7057B0}" destId="{AE035352-1482-4994-9BDE-ECDA76AC1E70}" srcOrd="23" destOrd="0" presId="urn:microsoft.com/office/officeart/2008/layout/LinedList"/>
    <dgm:cxn modelId="{67B8B885-6ECE-44FD-9B5D-A7EA82BCCC22}" type="presParOf" srcId="{F1A0BF85-7119-4E45-8F65-1949CA7057B0}" destId="{40D60ECB-18F4-4BA1-9C01-5A06DAC77E20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0CE8EC-2DAA-4F93-B61C-B3DBC6568D44}" type="doc">
      <dgm:prSet loTypeId="urn:microsoft.com/office/officeart/2008/layout/LinedList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E2EEBDCA-695D-4741-85F6-354BFC0CF427}">
      <dgm:prSet phldrT="[Szöveg]" custT="1"/>
      <dgm:spPr/>
      <dgm:t>
        <a:bodyPr/>
        <a:lstStyle/>
        <a:p>
          <a:r>
            <a:rPr lang="hu-H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tevékenység eredményességét meghatározó képességek szerint csoportosítva</a:t>
          </a:r>
          <a:endParaRPr lang="hu-H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20A9BF-8723-4A25-BAF6-4DFB9907CEB4}" type="parTrans" cxnId="{631C6D72-86D0-47E9-8685-956658E60B45}">
      <dgm:prSet/>
      <dgm:spPr/>
      <dgm:t>
        <a:bodyPr/>
        <a:lstStyle/>
        <a:p>
          <a:endParaRPr lang="hu-HU"/>
        </a:p>
      </dgm:t>
    </dgm:pt>
    <dgm:pt modelId="{C9D19E66-2E71-4EC9-8093-3740D9E02B60}" type="sibTrans" cxnId="{631C6D72-86D0-47E9-8685-956658E60B45}">
      <dgm:prSet/>
      <dgm:spPr/>
      <dgm:t>
        <a:bodyPr/>
        <a:lstStyle/>
        <a:p>
          <a:endParaRPr lang="hu-HU"/>
        </a:p>
      </dgm:t>
    </dgm:pt>
    <dgm:pt modelId="{ECEA31AE-F908-4CA1-B819-BF226CD038C9}">
      <dgm:prSet phldrT="[Szöveg]"/>
      <dgm:spPr/>
      <dgm:t>
        <a:bodyPr/>
        <a:lstStyle/>
        <a:p>
          <a:r>
            <a:rPr lang="hu-HU" dirty="0" smtClean="0"/>
            <a:t>a részelemeket összekapcsoló képesség; </a:t>
          </a:r>
          <a:endParaRPr lang="hu-H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7216FD-1F15-480F-947C-63581E6A84B6}" type="parTrans" cxnId="{A1C315BD-1C50-49E0-B629-AB2C105B58A1}">
      <dgm:prSet/>
      <dgm:spPr/>
      <dgm:t>
        <a:bodyPr/>
        <a:lstStyle/>
        <a:p>
          <a:endParaRPr lang="hu-HU"/>
        </a:p>
      </dgm:t>
    </dgm:pt>
    <dgm:pt modelId="{C43C05DA-2C73-4C76-BE09-2A2DFF76164C}" type="sibTrans" cxnId="{A1C315BD-1C50-49E0-B629-AB2C105B58A1}">
      <dgm:prSet/>
      <dgm:spPr/>
      <dgm:t>
        <a:bodyPr/>
        <a:lstStyle/>
        <a:p>
          <a:endParaRPr lang="hu-HU"/>
        </a:p>
      </dgm:t>
    </dgm:pt>
    <dgm:pt modelId="{783B5441-6B4D-4EF1-B8A7-5A7664379ED2}">
      <dgm:prSet/>
      <dgm:spPr/>
      <dgm:t>
        <a:bodyPr/>
        <a:lstStyle/>
        <a:p>
          <a:r>
            <a:rPr lang="hu-HU" dirty="0" smtClean="0"/>
            <a:t>idő- és térbeli tájékozódó képesség; </a:t>
          </a:r>
          <a:endParaRPr lang="hu-HU" dirty="0"/>
        </a:p>
      </dgm:t>
    </dgm:pt>
    <dgm:pt modelId="{62C9456A-5D5F-411F-8236-3EE11926B420}" type="parTrans" cxnId="{0BB305CE-F5D3-4251-B1AE-3B24AC03A73B}">
      <dgm:prSet/>
      <dgm:spPr/>
      <dgm:t>
        <a:bodyPr/>
        <a:lstStyle/>
        <a:p>
          <a:endParaRPr lang="hu-HU"/>
        </a:p>
      </dgm:t>
    </dgm:pt>
    <dgm:pt modelId="{D4A10AAA-B54F-4732-81E9-6E0777D3B192}" type="sibTrans" cxnId="{0BB305CE-F5D3-4251-B1AE-3B24AC03A73B}">
      <dgm:prSet/>
      <dgm:spPr/>
      <dgm:t>
        <a:bodyPr/>
        <a:lstStyle/>
        <a:p>
          <a:endParaRPr lang="hu-HU"/>
        </a:p>
      </dgm:t>
    </dgm:pt>
    <dgm:pt modelId="{C057CC82-3C84-4B43-A2CF-9D957A985455}">
      <dgm:prSet/>
      <dgm:spPr/>
      <dgm:t>
        <a:bodyPr/>
        <a:lstStyle/>
        <a:p>
          <a:r>
            <a:rPr lang="hu-HU" dirty="0" smtClean="0"/>
            <a:t>differenciált mozgásérzékelés; </a:t>
          </a:r>
          <a:endParaRPr lang="hu-HU" dirty="0"/>
        </a:p>
      </dgm:t>
    </dgm:pt>
    <dgm:pt modelId="{E0059879-CDD2-4A4A-9592-5AC3DF5BA8A0}" type="parTrans" cxnId="{BF585F54-DDD2-4BA4-920B-BFAF2BFCC348}">
      <dgm:prSet/>
      <dgm:spPr/>
      <dgm:t>
        <a:bodyPr/>
        <a:lstStyle/>
        <a:p>
          <a:endParaRPr lang="hu-HU"/>
        </a:p>
      </dgm:t>
    </dgm:pt>
    <dgm:pt modelId="{894853DF-F51C-4559-BECA-16770B196BB6}" type="sibTrans" cxnId="{BF585F54-DDD2-4BA4-920B-BFAF2BFCC348}">
      <dgm:prSet/>
      <dgm:spPr/>
      <dgm:t>
        <a:bodyPr/>
        <a:lstStyle/>
        <a:p>
          <a:endParaRPr lang="hu-HU"/>
        </a:p>
      </dgm:t>
    </dgm:pt>
    <dgm:pt modelId="{64B6A835-79FA-485A-BEF6-78954B79F5CB}">
      <dgm:prSet/>
      <dgm:spPr/>
      <dgm:t>
        <a:bodyPr/>
        <a:lstStyle/>
        <a:p>
          <a:r>
            <a:rPr lang="hu-HU" dirty="0" smtClean="0"/>
            <a:t>egyensúlyérzékelési képesség; </a:t>
          </a:r>
          <a:endParaRPr lang="hu-HU" dirty="0"/>
        </a:p>
      </dgm:t>
    </dgm:pt>
    <dgm:pt modelId="{0018CE32-B367-473D-9517-672AAAE22BC5}" type="parTrans" cxnId="{48280F33-90B5-473F-B9C5-B29BE2483C9B}">
      <dgm:prSet/>
      <dgm:spPr/>
      <dgm:t>
        <a:bodyPr/>
        <a:lstStyle/>
        <a:p>
          <a:endParaRPr lang="hu-HU"/>
        </a:p>
      </dgm:t>
    </dgm:pt>
    <dgm:pt modelId="{38C5E742-B98A-46CE-A0AE-E33A01953391}" type="sibTrans" cxnId="{48280F33-90B5-473F-B9C5-B29BE2483C9B}">
      <dgm:prSet/>
      <dgm:spPr/>
      <dgm:t>
        <a:bodyPr/>
        <a:lstStyle/>
        <a:p>
          <a:endParaRPr lang="hu-HU"/>
        </a:p>
      </dgm:t>
    </dgm:pt>
    <dgm:pt modelId="{4E259C90-C7CE-45FC-90F5-BDE799E6FB79}">
      <dgm:prSet/>
      <dgm:spPr/>
      <dgm:t>
        <a:bodyPr/>
        <a:lstStyle/>
        <a:p>
          <a:r>
            <a:rPr lang="hu-HU" dirty="0" smtClean="0"/>
            <a:t>komplex reakcióképesség; </a:t>
          </a:r>
          <a:endParaRPr lang="hu-HU" dirty="0"/>
        </a:p>
      </dgm:t>
    </dgm:pt>
    <dgm:pt modelId="{89C6CC78-5754-426D-B828-7B630D67B7FE}" type="parTrans" cxnId="{46BDE36A-155C-4CD0-B5A9-088B1CBF6FFA}">
      <dgm:prSet/>
      <dgm:spPr/>
      <dgm:t>
        <a:bodyPr/>
        <a:lstStyle/>
        <a:p>
          <a:endParaRPr lang="hu-HU"/>
        </a:p>
      </dgm:t>
    </dgm:pt>
    <dgm:pt modelId="{F1A67550-29DC-4AA5-A178-1218F01E9878}" type="sibTrans" cxnId="{46BDE36A-155C-4CD0-B5A9-088B1CBF6FFA}">
      <dgm:prSet/>
      <dgm:spPr/>
      <dgm:t>
        <a:bodyPr/>
        <a:lstStyle/>
        <a:p>
          <a:endParaRPr lang="hu-HU"/>
        </a:p>
      </dgm:t>
    </dgm:pt>
    <dgm:pt modelId="{D1F5AD05-DE8A-460B-9D2D-12854603D578}">
      <dgm:prSet/>
      <dgm:spPr/>
      <dgm:t>
        <a:bodyPr/>
        <a:lstStyle/>
        <a:p>
          <a:r>
            <a:rPr lang="hu-HU" dirty="0" smtClean="0"/>
            <a:t>a szituációk változásaihoz való alkalmazkodás; </a:t>
          </a:r>
          <a:endParaRPr lang="hu-HU" dirty="0"/>
        </a:p>
      </dgm:t>
    </dgm:pt>
    <dgm:pt modelId="{ED41D567-0F43-4AD2-B8E6-707FA02F5D6B}" type="parTrans" cxnId="{5F982CF3-6FC9-4EC0-B642-040CE2EC03AC}">
      <dgm:prSet/>
      <dgm:spPr/>
      <dgm:t>
        <a:bodyPr/>
        <a:lstStyle/>
        <a:p>
          <a:endParaRPr lang="hu-HU"/>
        </a:p>
      </dgm:t>
    </dgm:pt>
    <dgm:pt modelId="{54C4C35B-2F0A-4C21-8BFA-43DF3D41B280}" type="sibTrans" cxnId="{5F982CF3-6FC9-4EC0-B642-040CE2EC03AC}">
      <dgm:prSet/>
      <dgm:spPr/>
      <dgm:t>
        <a:bodyPr/>
        <a:lstStyle/>
        <a:p>
          <a:endParaRPr lang="hu-HU"/>
        </a:p>
      </dgm:t>
    </dgm:pt>
    <dgm:pt modelId="{F2051F1A-06D6-45A3-8AD5-DC1BCC4AB9A9}">
      <dgm:prSet/>
      <dgm:spPr/>
      <dgm:t>
        <a:bodyPr/>
        <a:lstStyle/>
        <a:p>
          <a:r>
            <a:rPr lang="hu-HU" dirty="0" smtClean="0"/>
            <a:t> ritmusérzék, ritmusképesség. </a:t>
          </a:r>
          <a:endParaRPr lang="hu-HU" dirty="0"/>
        </a:p>
      </dgm:t>
    </dgm:pt>
    <dgm:pt modelId="{53157628-6645-4984-8DA2-F2A46299AFCA}" type="parTrans" cxnId="{FD304AB0-946C-4789-A1C0-EB7A3B7556C3}">
      <dgm:prSet/>
      <dgm:spPr/>
      <dgm:t>
        <a:bodyPr/>
        <a:lstStyle/>
        <a:p>
          <a:endParaRPr lang="hu-HU"/>
        </a:p>
      </dgm:t>
    </dgm:pt>
    <dgm:pt modelId="{219F9B52-F891-496B-A2ED-67C5DA6ECE11}" type="sibTrans" cxnId="{FD304AB0-946C-4789-A1C0-EB7A3B7556C3}">
      <dgm:prSet/>
      <dgm:spPr/>
      <dgm:t>
        <a:bodyPr/>
        <a:lstStyle/>
        <a:p>
          <a:endParaRPr lang="hu-HU"/>
        </a:p>
      </dgm:t>
    </dgm:pt>
    <dgm:pt modelId="{C1E7EBF9-2573-46FB-B5D0-2D49C202657E}" type="pres">
      <dgm:prSet presAssocID="{D50CE8EC-2DAA-4F93-B61C-B3DBC6568D4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7DBC55FD-1FAE-4A12-A585-6A6D1EC630C0}" type="pres">
      <dgm:prSet presAssocID="{E2EEBDCA-695D-4741-85F6-354BFC0CF427}" presName="thickLine" presStyleLbl="alignNode1" presStyleIdx="0" presStyleCnt="1"/>
      <dgm:spPr/>
    </dgm:pt>
    <dgm:pt modelId="{34DF9233-D8A9-4B04-B742-EE1CF0128311}" type="pres">
      <dgm:prSet presAssocID="{E2EEBDCA-695D-4741-85F6-354BFC0CF427}" presName="horz1" presStyleCnt="0"/>
      <dgm:spPr/>
    </dgm:pt>
    <dgm:pt modelId="{E81519D1-7BF3-4EFE-B0A6-C2B80B5E94EC}" type="pres">
      <dgm:prSet presAssocID="{E2EEBDCA-695D-4741-85F6-354BFC0CF427}" presName="tx1" presStyleLbl="revTx" presStyleIdx="0" presStyleCnt="8" custScaleX="188853"/>
      <dgm:spPr/>
      <dgm:t>
        <a:bodyPr/>
        <a:lstStyle/>
        <a:p>
          <a:endParaRPr lang="hu-HU"/>
        </a:p>
      </dgm:t>
    </dgm:pt>
    <dgm:pt modelId="{F1A0BF85-7119-4E45-8F65-1949CA7057B0}" type="pres">
      <dgm:prSet presAssocID="{E2EEBDCA-695D-4741-85F6-354BFC0CF427}" presName="vert1" presStyleCnt="0"/>
      <dgm:spPr/>
    </dgm:pt>
    <dgm:pt modelId="{D1C3FE7D-A796-4684-9FB9-33C15B6D40F5}" type="pres">
      <dgm:prSet presAssocID="{ECEA31AE-F908-4CA1-B819-BF226CD038C9}" presName="vertSpace2a" presStyleCnt="0"/>
      <dgm:spPr/>
    </dgm:pt>
    <dgm:pt modelId="{75316C21-DCE6-4E9A-BF45-E053477F669C}" type="pres">
      <dgm:prSet presAssocID="{ECEA31AE-F908-4CA1-B819-BF226CD038C9}" presName="horz2" presStyleCnt="0"/>
      <dgm:spPr/>
    </dgm:pt>
    <dgm:pt modelId="{E22B515F-E974-4D0C-8DCB-F2F9D1A8B3F6}" type="pres">
      <dgm:prSet presAssocID="{ECEA31AE-F908-4CA1-B819-BF226CD038C9}" presName="horzSpace2" presStyleCnt="0"/>
      <dgm:spPr/>
    </dgm:pt>
    <dgm:pt modelId="{D8C6E352-7A61-44B1-A1B0-E4E39C258B25}" type="pres">
      <dgm:prSet presAssocID="{ECEA31AE-F908-4CA1-B819-BF226CD038C9}" presName="tx2" presStyleLbl="revTx" presStyleIdx="1" presStyleCnt="8"/>
      <dgm:spPr/>
      <dgm:t>
        <a:bodyPr/>
        <a:lstStyle/>
        <a:p>
          <a:endParaRPr lang="hu-HU"/>
        </a:p>
      </dgm:t>
    </dgm:pt>
    <dgm:pt modelId="{6C68C6C1-2F4D-4DC6-B90F-C0DD0660669A}" type="pres">
      <dgm:prSet presAssocID="{ECEA31AE-F908-4CA1-B819-BF226CD038C9}" presName="vert2" presStyleCnt="0"/>
      <dgm:spPr/>
    </dgm:pt>
    <dgm:pt modelId="{64FF0241-EE60-4895-8BDD-93C310E16FE0}" type="pres">
      <dgm:prSet presAssocID="{ECEA31AE-F908-4CA1-B819-BF226CD038C9}" presName="thinLine2b" presStyleLbl="callout" presStyleIdx="0" presStyleCnt="7"/>
      <dgm:spPr/>
    </dgm:pt>
    <dgm:pt modelId="{62A3AE15-68D5-422A-AC5E-4F5F0EBDE9E8}" type="pres">
      <dgm:prSet presAssocID="{ECEA31AE-F908-4CA1-B819-BF226CD038C9}" presName="vertSpace2b" presStyleCnt="0"/>
      <dgm:spPr/>
    </dgm:pt>
    <dgm:pt modelId="{484FDD07-BBA8-4113-95EB-B44C497AF90A}" type="pres">
      <dgm:prSet presAssocID="{783B5441-6B4D-4EF1-B8A7-5A7664379ED2}" presName="horz2" presStyleCnt="0"/>
      <dgm:spPr/>
    </dgm:pt>
    <dgm:pt modelId="{AF611113-D1DC-489E-B31E-6EB0B74C101E}" type="pres">
      <dgm:prSet presAssocID="{783B5441-6B4D-4EF1-B8A7-5A7664379ED2}" presName="horzSpace2" presStyleCnt="0"/>
      <dgm:spPr/>
    </dgm:pt>
    <dgm:pt modelId="{25206F51-88E2-401C-8A85-8465B437B326}" type="pres">
      <dgm:prSet presAssocID="{783B5441-6B4D-4EF1-B8A7-5A7664379ED2}" presName="tx2" presStyleLbl="revTx" presStyleIdx="2" presStyleCnt="8"/>
      <dgm:spPr/>
      <dgm:t>
        <a:bodyPr/>
        <a:lstStyle/>
        <a:p>
          <a:endParaRPr lang="hu-HU"/>
        </a:p>
      </dgm:t>
    </dgm:pt>
    <dgm:pt modelId="{F141EEE9-A618-40E5-A748-ADEB60585E3F}" type="pres">
      <dgm:prSet presAssocID="{783B5441-6B4D-4EF1-B8A7-5A7664379ED2}" presName="vert2" presStyleCnt="0"/>
      <dgm:spPr/>
    </dgm:pt>
    <dgm:pt modelId="{F8919B0C-3AC5-489F-A39E-597CD13F3D6A}" type="pres">
      <dgm:prSet presAssocID="{783B5441-6B4D-4EF1-B8A7-5A7664379ED2}" presName="thinLine2b" presStyleLbl="callout" presStyleIdx="1" presStyleCnt="7"/>
      <dgm:spPr/>
    </dgm:pt>
    <dgm:pt modelId="{DE51E5BB-0CB7-4E42-AB71-D42B17FC8914}" type="pres">
      <dgm:prSet presAssocID="{783B5441-6B4D-4EF1-B8A7-5A7664379ED2}" presName="vertSpace2b" presStyleCnt="0"/>
      <dgm:spPr/>
    </dgm:pt>
    <dgm:pt modelId="{9401E934-4F3E-49AC-951F-8486D0577E3B}" type="pres">
      <dgm:prSet presAssocID="{C057CC82-3C84-4B43-A2CF-9D957A985455}" presName="horz2" presStyleCnt="0"/>
      <dgm:spPr/>
    </dgm:pt>
    <dgm:pt modelId="{74ABE560-E4C2-4576-BE07-C199D3E705A7}" type="pres">
      <dgm:prSet presAssocID="{C057CC82-3C84-4B43-A2CF-9D957A985455}" presName="horzSpace2" presStyleCnt="0"/>
      <dgm:spPr/>
    </dgm:pt>
    <dgm:pt modelId="{DBE4A788-C87A-4D8F-8D6B-718127975313}" type="pres">
      <dgm:prSet presAssocID="{C057CC82-3C84-4B43-A2CF-9D957A985455}" presName="tx2" presStyleLbl="revTx" presStyleIdx="3" presStyleCnt="8"/>
      <dgm:spPr/>
      <dgm:t>
        <a:bodyPr/>
        <a:lstStyle/>
        <a:p>
          <a:endParaRPr lang="hu-HU"/>
        </a:p>
      </dgm:t>
    </dgm:pt>
    <dgm:pt modelId="{50393733-53C3-4FFB-8CAF-D4DF248E0889}" type="pres">
      <dgm:prSet presAssocID="{C057CC82-3C84-4B43-A2CF-9D957A985455}" presName="vert2" presStyleCnt="0"/>
      <dgm:spPr/>
    </dgm:pt>
    <dgm:pt modelId="{37772684-3686-46D2-A221-0BF0B01785B8}" type="pres">
      <dgm:prSet presAssocID="{C057CC82-3C84-4B43-A2CF-9D957A985455}" presName="thinLine2b" presStyleLbl="callout" presStyleIdx="2" presStyleCnt="7"/>
      <dgm:spPr/>
    </dgm:pt>
    <dgm:pt modelId="{DB936100-5113-4687-9593-775F9312144C}" type="pres">
      <dgm:prSet presAssocID="{C057CC82-3C84-4B43-A2CF-9D957A985455}" presName="vertSpace2b" presStyleCnt="0"/>
      <dgm:spPr/>
    </dgm:pt>
    <dgm:pt modelId="{DFDC9ED3-017F-45A0-BA53-B5347521A061}" type="pres">
      <dgm:prSet presAssocID="{64B6A835-79FA-485A-BEF6-78954B79F5CB}" presName="horz2" presStyleCnt="0"/>
      <dgm:spPr/>
    </dgm:pt>
    <dgm:pt modelId="{4F5E0CE0-AB9D-4014-9615-54C7E756C814}" type="pres">
      <dgm:prSet presAssocID="{64B6A835-79FA-485A-BEF6-78954B79F5CB}" presName="horzSpace2" presStyleCnt="0"/>
      <dgm:spPr/>
    </dgm:pt>
    <dgm:pt modelId="{07C3F5B4-4BEF-469B-A406-89C4585D7048}" type="pres">
      <dgm:prSet presAssocID="{64B6A835-79FA-485A-BEF6-78954B79F5CB}" presName="tx2" presStyleLbl="revTx" presStyleIdx="4" presStyleCnt="8"/>
      <dgm:spPr/>
      <dgm:t>
        <a:bodyPr/>
        <a:lstStyle/>
        <a:p>
          <a:endParaRPr lang="hu-HU"/>
        </a:p>
      </dgm:t>
    </dgm:pt>
    <dgm:pt modelId="{EC07AB29-13A2-4872-8DF9-C515BEDC3404}" type="pres">
      <dgm:prSet presAssocID="{64B6A835-79FA-485A-BEF6-78954B79F5CB}" presName="vert2" presStyleCnt="0"/>
      <dgm:spPr/>
    </dgm:pt>
    <dgm:pt modelId="{4C485C83-E619-4E1C-92E4-C1FB80DB2BAC}" type="pres">
      <dgm:prSet presAssocID="{64B6A835-79FA-485A-BEF6-78954B79F5CB}" presName="thinLine2b" presStyleLbl="callout" presStyleIdx="3" presStyleCnt="7"/>
      <dgm:spPr/>
    </dgm:pt>
    <dgm:pt modelId="{E41B275B-E97C-4A86-8714-299EA6AF0D21}" type="pres">
      <dgm:prSet presAssocID="{64B6A835-79FA-485A-BEF6-78954B79F5CB}" presName="vertSpace2b" presStyleCnt="0"/>
      <dgm:spPr/>
    </dgm:pt>
    <dgm:pt modelId="{E8A253C6-16A3-4E23-B155-A9A22699D486}" type="pres">
      <dgm:prSet presAssocID="{4E259C90-C7CE-45FC-90F5-BDE799E6FB79}" presName="horz2" presStyleCnt="0"/>
      <dgm:spPr/>
    </dgm:pt>
    <dgm:pt modelId="{E665548B-5068-487C-A315-00FDDF001ADB}" type="pres">
      <dgm:prSet presAssocID="{4E259C90-C7CE-45FC-90F5-BDE799E6FB79}" presName="horzSpace2" presStyleCnt="0"/>
      <dgm:spPr/>
    </dgm:pt>
    <dgm:pt modelId="{B55C966A-008D-4822-8844-F2FEDEF8AC4E}" type="pres">
      <dgm:prSet presAssocID="{4E259C90-C7CE-45FC-90F5-BDE799E6FB79}" presName="tx2" presStyleLbl="revTx" presStyleIdx="5" presStyleCnt="8"/>
      <dgm:spPr/>
      <dgm:t>
        <a:bodyPr/>
        <a:lstStyle/>
        <a:p>
          <a:endParaRPr lang="hu-HU"/>
        </a:p>
      </dgm:t>
    </dgm:pt>
    <dgm:pt modelId="{13C83B61-5412-4D12-A191-739BC4EFB9ED}" type="pres">
      <dgm:prSet presAssocID="{4E259C90-C7CE-45FC-90F5-BDE799E6FB79}" presName="vert2" presStyleCnt="0"/>
      <dgm:spPr/>
    </dgm:pt>
    <dgm:pt modelId="{AF9053C0-5423-417A-B179-98DC38EDC4E2}" type="pres">
      <dgm:prSet presAssocID="{4E259C90-C7CE-45FC-90F5-BDE799E6FB79}" presName="thinLine2b" presStyleLbl="callout" presStyleIdx="4" presStyleCnt="7"/>
      <dgm:spPr/>
    </dgm:pt>
    <dgm:pt modelId="{A6022E42-2683-425D-9555-A461235DFB6B}" type="pres">
      <dgm:prSet presAssocID="{4E259C90-C7CE-45FC-90F5-BDE799E6FB79}" presName="vertSpace2b" presStyleCnt="0"/>
      <dgm:spPr/>
    </dgm:pt>
    <dgm:pt modelId="{70FE827A-FBB3-421F-A32F-D2C5191FF59A}" type="pres">
      <dgm:prSet presAssocID="{D1F5AD05-DE8A-460B-9D2D-12854603D578}" presName="horz2" presStyleCnt="0"/>
      <dgm:spPr/>
    </dgm:pt>
    <dgm:pt modelId="{2D815B29-D0AE-4987-BF30-9DC0DEC4BE78}" type="pres">
      <dgm:prSet presAssocID="{D1F5AD05-DE8A-460B-9D2D-12854603D578}" presName="horzSpace2" presStyleCnt="0"/>
      <dgm:spPr/>
    </dgm:pt>
    <dgm:pt modelId="{2EA5E181-C64D-4D81-8E27-6E93031F5CEB}" type="pres">
      <dgm:prSet presAssocID="{D1F5AD05-DE8A-460B-9D2D-12854603D578}" presName="tx2" presStyleLbl="revTx" presStyleIdx="6" presStyleCnt="8"/>
      <dgm:spPr/>
      <dgm:t>
        <a:bodyPr/>
        <a:lstStyle/>
        <a:p>
          <a:endParaRPr lang="hu-HU"/>
        </a:p>
      </dgm:t>
    </dgm:pt>
    <dgm:pt modelId="{2310C0F8-F3E3-4D22-9854-06C19A4F9184}" type="pres">
      <dgm:prSet presAssocID="{D1F5AD05-DE8A-460B-9D2D-12854603D578}" presName="vert2" presStyleCnt="0"/>
      <dgm:spPr/>
    </dgm:pt>
    <dgm:pt modelId="{B01C2BB5-044D-4A63-B660-0E8C0287E97C}" type="pres">
      <dgm:prSet presAssocID="{D1F5AD05-DE8A-460B-9D2D-12854603D578}" presName="thinLine2b" presStyleLbl="callout" presStyleIdx="5" presStyleCnt="7"/>
      <dgm:spPr/>
    </dgm:pt>
    <dgm:pt modelId="{E58D8DE9-C744-4080-BCDC-58187EDA68EC}" type="pres">
      <dgm:prSet presAssocID="{D1F5AD05-DE8A-460B-9D2D-12854603D578}" presName="vertSpace2b" presStyleCnt="0"/>
      <dgm:spPr/>
    </dgm:pt>
    <dgm:pt modelId="{54DC43C6-91BF-4C23-8E3F-9B0C3BCF6007}" type="pres">
      <dgm:prSet presAssocID="{F2051F1A-06D6-45A3-8AD5-DC1BCC4AB9A9}" presName="horz2" presStyleCnt="0"/>
      <dgm:spPr/>
    </dgm:pt>
    <dgm:pt modelId="{767CB9A8-69E7-4A56-8C0A-2436D63E50C8}" type="pres">
      <dgm:prSet presAssocID="{F2051F1A-06D6-45A3-8AD5-DC1BCC4AB9A9}" presName="horzSpace2" presStyleCnt="0"/>
      <dgm:spPr/>
    </dgm:pt>
    <dgm:pt modelId="{B878DCB7-02CA-4EB4-9797-2D7FA81EAA92}" type="pres">
      <dgm:prSet presAssocID="{F2051F1A-06D6-45A3-8AD5-DC1BCC4AB9A9}" presName="tx2" presStyleLbl="revTx" presStyleIdx="7" presStyleCnt="8"/>
      <dgm:spPr/>
      <dgm:t>
        <a:bodyPr/>
        <a:lstStyle/>
        <a:p>
          <a:endParaRPr lang="hu-HU"/>
        </a:p>
      </dgm:t>
    </dgm:pt>
    <dgm:pt modelId="{E4FE4D26-B0EC-40E3-BBCF-ABB11941AD47}" type="pres">
      <dgm:prSet presAssocID="{F2051F1A-06D6-45A3-8AD5-DC1BCC4AB9A9}" presName="vert2" presStyleCnt="0"/>
      <dgm:spPr/>
    </dgm:pt>
    <dgm:pt modelId="{9FC7F3E0-69F4-4216-B404-897E3E0352BF}" type="pres">
      <dgm:prSet presAssocID="{F2051F1A-06D6-45A3-8AD5-DC1BCC4AB9A9}" presName="thinLine2b" presStyleLbl="callout" presStyleIdx="6" presStyleCnt="7"/>
      <dgm:spPr/>
    </dgm:pt>
    <dgm:pt modelId="{0CCCDB55-6BFE-4C5B-B1B8-7B8EE3047E4A}" type="pres">
      <dgm:prSet presAssocID="{F2051F1A-06D6-45A3-8AD5-DC1BCC4AB9A9}" presName="vertSpace2b" presStyleCnt="0"/>
      <dgm:spPr/>
    </dgm:pt>
  </dgm:ptLst>
  <dgm:cxnLst>
    <dgm:cxn modelId="{FD304AB0-946C-4789-A1C0-EB7A3B7556C3}" srcId="{E2EEBDCA-695D-4741-85F6-354BFC0CF427}" destId="{F2051F1A-06D6-45A3-8AD5-DC1BCC4AB9A9}" srcOrd="6" destOrd="0" parTransId="{53157628-6645-4984-8DA2-F2A46299AFCA}" sibTransId="{219F9B52-F891-496B-A2ED-67C5DA6ECE11}"/>
    <dgm:cxn modelId="{D8B72066-8767-4AB9-B090-CB451293E54B}" type="presOf" srcId="{F2051F1A-06D6-45A3-8AD5-DC1BCC4AB9A9}" destId="{B878DCB7-02CA-4EB4-9797-2D7FA81EAA92}" srcOrd="0" destOrd="0" presId="urn:microsoft.com/office/officeart/2008/layout/LinedList"/>
    <dgm:cxn modelId="{5F982CF3-6FC9-4EC0-B642-040CE2EC03AC}" srcId="{E2EEBDCA-695D-4741-85F6-354BFC0CF427}" destId="{D1F5AD05-DE8A-460B-9D2D-12854603D578}" srcOrd="5" destOrd="0" parTransId="{ED41D567-0F43-4AD2-B8E6-707FA02F5D6B}" sibTransId="{54C4C35B-2F0A-4C21-8BFA-43DF3D41B280}"/>
    <dgm:cxn modelId="{1799DB58-5D07-475B-B672-B32B9CB1DFB6}" type="presOf" srcId="{4E259C90-C7CE-45FC-90F5-BDE799E6FB79}" destId="{B55C966A-008D-4822-8844-F2FEDEF8AC4E}" srcOrd="0" destOrd="0" presId="urn:microsoft.com/office/officeart/2008/layout/LinedList"/>
    <dgm:cxn modelId="{A1C315BD-1C50-49E0-B629-AB2C105B58A1}" srcId="{E2EEBDCA-695D-4741-85F6-354BFC0CF427}" destId="{ECEA31AE-F908-4CA1-B819-BF226CD038C9}" srcOrd="0" destOrd="0" parTransId="{BC7216FD-1F15-480F-947C-63581E6A84B6}" sibTransId="{C43C05DA-2C73-4C76-BE09-2A2DFF76164C}"/>
    <dgm:cxn modelId="{46BDE36A-155C-4CD0-B5A9-088B1CBF6FFA}" srcId="{E2EEBDCA-695D-4741-85F6-354BFC0CF427}" destId="{4E259C90-C7CE-45FC-90F5-BDE799E6FB79}" srcOrd="4" destOrd="0" parTransId="{89C6CC78-5754-426D-B828-7B630D67B7FE}" sibTransId="{F1A67550-29DC-4AA5-A178-1218F01E9878}"/>
    <dgm:cxn modelId="{FEB3F582-EA24-4292-B2AF-3369E4E619B5}" type="presOf" srcId="{E2EEBDCA-695D-4741-85F6-354BFC0CF427}" destId="{E81519D1-7BF3-4EFE-B0A6-C2B80B5E94EC}" srcOrd="0" destOrd="0" presId="urn:microsoft.com/office/officeart/2008/layout/LinedList"/>
    <dgm:cxn modelId="{48280F33-90B5-473F-B9C5-B29BE2483C9B}" srcId="{E2EEBDCA-695D-4741-85F6-354BFC0CF427}" destId="{64B6A835-79FA-485A-BEF6-78954B79F5CB}" srcOrd="3" destOrd="0" parTransId="{0018CE32-B367-473D-9517-672AAAE22BC5}" sibTransId="{38C5E742-B98A-46CE-A0AE-E33A01953391}"/>
    <dgm:cxn modelId="{FC498AD0-4A3C-4F38-A4FB-338749E441C2}" type="presOf" srcId="{ECEA31AE-F908-4CA1-B819-BF226CD038C9}" destId="{D8C6E352-7A61-44B1-A1B0-E4E39C258B25}" srcOrd="0" destOrd="0" presId="urn:microsoft.com/office/officeart/2008/layout/LinedList"/>
    <dgm:cxn modelId="{BF585F54-DDD2-4BA4-920B-BFAF2BFCC348}" srcId="{E2EEBDCA-695D-4741-85F6-354BFC0CF427}" destId="{C057CC82-3C84-4B43-A2CF-9D957A985455}" srcOrd="2" destOrd="0" parTransId="{E0059879-CDD2-4A4A-9592-5AC3DF5BA8A0}" sibTransId="{894853DF-F51C-4559-BECA-16770B196BB6}"/>
    <dgm:cxn modelId="{0BB305CE-F5D3-4251-B1AE-3B24AC03A73B}" srcId="{E2EEBDCA-695D-4741-85F6-354BFC0CF427}" destId="{783B5441-6B4D-4EF1-B8A7-5A7664379ED2}" srcOrd="1" destOrd="0" parTransId="{62C9456A-5D5F-411F-8236-3EE11926B420}" sibTransId="{D4A10AAA-B54F-4732-81E9-6E0777D3B192}"/>
    <dgm:cxn modelId="{A8131227-D205-43B3-92C4-C851B5864C17}" type="presOf" srcId="{D50CE8EC-2DAA-4F93-B61C-B3DBC6568D44}" destId="{C1E7EBF9-2573-46FB-B5D0-2D49C202657E}" srcOrd="0" destOrd="0" presId="urn:microsoft.com/office/officeart/2008/layout/LinedList"/>
    <dgm:cxn modelId="{994C0CE2-DEC5-4A9C-8FEB-34B2BF801AA8}" type="presOf" srcId="{783B5441-6B4D-4EF1-B8A7-5A7664379ED2}" destId="{25206F51-88E2-401C-8A85-8465B437B326}" srcOrd="0" destOrd="0" presId="urn:microsoft.com/office/officeart/2008/layout/LinedList"/>
    <dgm:cxn modelId="{631C6D72-86D0-47E9-8685-956658E60B45}" srcId="{D50CE8EC-2DAA-4F93-B61C-B3DBC6568D44}" destId="{E2EEBDCA-695D-4741-85F6-354BFC0CF427}" srcOrd="0" destOrd="0" parTransId="{9E20A9BF-8723-4A25-BAF6-4DFB9907CEB4}" sibTransId="{C9D19E66-2E71-4EC9-8093-3740D9E02B60}"/>
    <dgm:cxn modelId="{CF3E0F86-F93A-4C71-AB71-89F4B3182882}" type="presOf" srcId="{64B6A835-79FA-485A-BEF6-78954B79F5CB}" destId="{07C3F5B4-4BEF-469B-A406-89C4585D7048}" srcOrd="0" destOrd="0" presId="urn:microsoft.com/office/officeart/2008/layout/LinedList"/>
    <dgm:cxn modelId="{2E9FF54F-62C3-458E-8762-158F55F6231B}" type="presOf" srcId="{C057CC82-3C84-4B43-A2CF-9D957A985455}" destId="{DBE4A788-C87A-4D8F-8D6B-718127975313}" srcOrd="0" destOrd="0" presId="urn:microsoft.com/office/officeart/2008/layout/LinedList"/>
    <dgm:cxn modelId="{C9432948-84F3-440A-B49A-C831BE65FF4E}" type="presOf" srcId="{D1F5AD05-DE8A-460B-9D2D-12854603D578}" destId="{2EA5E181-C64D-4D81-8E27-6E93031F5CEB}" srcOrd="0" destOrd="0" presId="urn:microsoft.com/office/officeart/2008/layout/LinedList"/>
    <dgm:cxn modelId="{796568A7-471A-4125-B661-CEAC63D652A1}" type="presParOf" srcId="{C1E7EBF9-2573-46FB-B5D0-2D49C202657E}" destId="{7DBC55FD-1FAE-4A12-A585-6A6D1EC630C0}" srcOrd="0" destOrd="0" presId="urn:microsoft.com/office/officeart/2008/layout/LinedList"/>
    <dgm:cxn modelId="{57B4AE36-62F0-4D2F-A36F-8BE51551B05B}" type="presParOf" srcId="{C1E7EBF9-2573-46FB-B5D0-2D49C202657E}" destId="{34DF9233-D8A9-4B04-B742-EE1CF0128311}" srcOrd="1" destOrd="0" presId="urn:microsoft.com/office/officeart/2008/layout/LinedList"/>
    <dgm:cxn modelId="{195E7721-266A-458A-ADCD-A5D331C82D8A}" type="presParOf" srcId="{34DF9233-D8A9-4B04-B742-EE1CF0128311}" destId="{E81519D1-7BF3-4EFE-B0A6-C2B80B5E94EC}" srcOrd="0" destOrd="0" presId="urn:microsoft.com/office/officeart/2008/layout/LinedList"/>
    <dgm:cxn modelId="{900EF420-74D8-4A08-8768-3EF739E14D43}" type="presParOf" srcId="{34DF9233-D8A9-4B04-B742-EE1CF0128311}" destId="{F1A0BF85-7119-4E45-8F65-1949CA7057B0}" srcOrd="1" destOrd="0" presId="urn:microsoft.com/office/officeart/2008/layout/LinedList"/>
    <dgm:cxn modelId="{8C437BE4-341E-4BD7-AD9A-CFD5CC5300F7}" type="presParOf" srcId="{F1A0BF85-7119-4E45-8F65-1949CA7057B0}" destId="{D1C3FE7D-A796-4684-9FB9-33C15B6D40F5}" srcOrd="0" destOrd="0" presId="urn:microsoft.com/office/officeart/2008/layout/LinedList"/>
    <dgm:cxn modelId="{6A783E16-5BB0-4A4B-BD80-3F733F660103}" type="presParOf" srcId="{F1A0BF85-7119-4E45-8F65-1949CA7057B0}" destId="{75316C21-DCE6-4E9A-BF45-E053477F669C}" srcOrd="1" destOrd="0" presId="urn:microsoft.com/office/officeart/2008/layout/LinedList"/>
    <dgm:cxn modelId="{E0300E5D-FF5C-4A8A-BCE5-C981904BA8BD}" type="presParOf" srcId="{75316C21-DCE6-4E9A-BF45-E053477F669C}" destId="{E22B515F-E974-4D0C-8DCB-F2F9D1A8B3F6}" srcOrd="0" destOrd="0" presId="urn:microsoft.com/office/officeart/2008/layout/LinedList"/>
    <dgm:cxn modelId="{4D76FCA7-FE9B-47E4-BF8E-6BCFDA530FAE}" type="presParOf" srcId="{75316C21-DCE6-4E9A-BF45-E053477F669C}" destId="{D8C6E352-7A61-44B1-A1B0-E4E39C258B25}" srcOrd="1" destOrd="0" presId="urn:microsoft.com/office/officeart/2008/layout/LinedList"/>
    <dgm:cxn modelId="{8FDC508C-DF6C-4E9A-9A3D-7B6FBCEBC259}" type="presParOf" srcId="{75316C21-DCE6-4E9A-BF45-E053477F669C}" destId="{6C68C6C1-2F4D-4DC6-B90F-C0DD0660669A}" srcOrd="2" destOrd="0" presId="urn:microsoft.com/office/officeart/2008/layout/LinedList"/>
    <dgm:cxn modelId="{C89354CC-9147-47C0-80B0-02D0122F53C7}" type="presParOf" srcId="{F1A0BF85-7119-4E45-8F65-1949CA7057B0}" destId="{64FF0241-EE60-4895-8BDD-93C310E16FE0}" srcOrd="2" destOrd="0" presId="urn:microsoft.com/office/officeart/2008/layout/LinedList"/>
    <dgm:cxn modelId="{6F5D9604-F417-486A-874C-F7262E1E97F5}" type="presParOf" srcId="{F1A0BF85-7119-4E45-8F65-1949CA7057B0}" destId="{62A3AE15-68D5-422A-AC5E-4F5F0EBDE9E8}" srcOrd="3" destOrd="0" presId="urn:microsoft.com/office/officeart/2008/layout/LinedList"/>
    <dgm:cxn modelId="{1CB9221C-C9B5-4350-AEB8-FBDF3F9A92EC}" type="presParOf" srcId="{F1A0BF85-7119-4E45-8F65-1949CA7057B0}" destId="{484FDD07-BBA8-4113-95EB-B44C497AF90A}" srcOrd="4" destOrd="0" presId="urn:microsoft.com/office/officeart/2008/layout/LinedList"/>
    <dgm:cxn modelId="{FEECD195-EACA-4317-84C9-9AF37BD4E455}" type="presParOf" srcId="{484FDD07-BBA8-4113-95EB-B44C497AF90A}" destId="{AF611113-D1DC-489E-B31E-6EB0B74C101E}" srcOrd="0" destOrd="0" presId="urn:microsoft.com/office/officeart/2008/layout/LinedList"/>
    <dgm:cxn modelId="{B67C66D2-62AE-4746-87DB-D146D0218C58}" type="presParOf" srcId="{484FDD07-BBA8-4113-95EB-B44C497AF90A}" destId="{25206F51-88E2-401C-8A85-8465B437B326}" srcOrd="1" destOrd="0" presId="urn:microsoft.com/office/officeart/2008/layout/LinedList"/>
    <dgm:cxn modelId="{70331079-456A-4B38-8DEB-F926399162F7}" type="presParOf" srcId="{484FDD07-BBA8-4113-95EB-B44C497AF90A}" destId="{F141EEE9-A618-40E5-A748-ADEB60585E3F}" srcOrd="2" destOrd="0" presId="urn:microsoft.com/office/officeart/2008/layout/LinedList"/>
    <dgm:cxn modelId="{96BD1E1F-0A82-4F5B-9061-991E5C07F29C}" type="presParOf" srcId="{F1A0BF85-7119-4E45-8F65-1949CA7057B0}" destId="{F8919B0C-3AC5-489F-A39E-597CD13F3D6A}" srcOrd="5" destOrd="0" presId="urn:microsoft.com/office/officeart/2008/layout/LinedList"/>
    <dgm:cxn modelId="{F7B95283-310D-4971-BDD6-3A96E150F9C6}" type="presParOf" srcId="{F1A0BF85-7119-4E45-8F65-1949CA7057B0}" destId="{DE51E5BB-0CB7-4E42-AB71-D42B17FC8914}" srcOrd="6" destOrd="0" presId="urn:microsoft.com/office/officeart/2008/layout/LinedList"/>
    <dgm:cxn modelId="{5267285F-B58B-40E6-8FD5-89349829E405}" type="presParOf" srcId="{F1A0BF85-7119-4E45-8F65-1949CA7057B0}" destId="{9401E934-4F3E-49AC-951F-8486D0577E3B}" srcOrd="7" destOrd="0" presId="urn:microsoft.com/office/officeart/2008/layout/LinedList"/>
    <dgm:cxn modelId="{06F06FBB-B1DD-4147-A4BD-1B6AF9F21DC7}" type="presParOf" srcId="{9401E934-4F3E-49AC-951F-8486D0577E3B}" destId="{74ABE560-E4C2-4576-BE07-C199D3E705A7}" srcOrd="0" destOrd="0" presId="urn:microsoft.com/office/officeart/2008/layout/LinedList"/>
    <dgm:cxn modelId="{996A1CD3-33EF-410B-8C96-92B6F0371186}" type="presParOf" srcId="{9401E934-4F3E-49AC-951F-8486D0577E3B}" destId="{DBE4A788-C87A-4D8F-8D6B-718127975313}" srcOrd="1" destOrd="0" presId="urn:microsoft.com/office/officeart/2008/layout/LinedList"/>
    <dgm:cxn modelId="{2EB846E5-CBC8-4484-B751-B7701272C3DE}" type="presParOf" srcId="{9401E934-4F3E-49AC-951F-8486D0577E3B}" destId="{50393733-53C3-4FFB-8CAF-D4DF248E0889}" srcOrd="2" destOrd="0" presId="urn:microsoft.com/office/officeart/2008/layout/LinedList"/>
    <dgm:cxn modelId="{60F4438F-C58A-4ADF-81E9-BC8B05934848}" type="presParOf" srcId="{F1A0BF85-7119-4E45-8F65-1949CA7057B0}" destId="{37772684-3686-46D2-A221-0BF0B01785B8}" srcOrd="8" destOrd="0" presId="urn:microsoft.com/office/officeart/2008/layout/LinedList"/>
    <dgm:cxn modelId="{92B73086-1DA9-4110-878A-24B6BC3EF2EF}" type="presParOf" srcId="{F1A0BF85-7119-4E45-8F65-1949CA7057B0}" destId="{DB936100-5113-4687-9593-775F9312144C}" srcOrd="9" destOrd="0" presId="urn:microsoft.com/office/officeart/2008/layout/LinedList"/>
    <dgm:cxn modelId="{681FE146-E28B-4608-BC99-33274E8C00C9}" type="presParOf" srcId="{F1A0BF85-7119-4E45-8F65-1949CA7057B0}" destId="{DFDC9ED3-017F-45A0-BA53-B5347521A061}" srcOrd="10" destOrd="0" presId="urn:microsoft.com/office/officeart/2008/layout/LinedList"/>
    <dgm:cxn modelId="{6B9FD1B6-4D98-4830-BE9D-4E7D493A1F96}" type="presParOf" srcId="{DFDC9ED3-017F-45A0-BA53-B5347521A061}" destId="{4F5E0CE0-AB9D-4014-9615-54C7E756C814}" srcOrd="0" destOrd="0" presId="urn:microsoft.com/office/officeart/2008/layout/LinedList"/>
    <dgm:cxn modelId="{8C2B0D18-0120-49C7-AAAE-67AAF44CA6D0}" type="presParOf" srcId="{DFDC9ED3-017F-45A0-BA53-B5347521A061}" destId="{07C3F5B4-4BEF-469B-A406-89C4585D7048}" srcOrd="1" destOrd="0" presId="urn:microsoft.com/office/officeart/2008/layout/LinedList"/>
    <dgm:cxn modelId="{7FCDC1FB-642B-4A38-B181-4D1A3B0B54F4}" type="presParOf" srcId="{DFDC9ED3-017F-45A0-BA53-B5347521A061}" destId="{EC07AB29-13A2-4872-8DF9-C515BEDC3404}" srcOrd="2" destOrd="0" presId="urn:microsoft.com/office/officeart/2008/layout/LinedList"/>
    <dgm:cxn modelId="{B8A02DA4-CF53-4C82-9406-A045C3C7445C}" type="presParOf" srcId="{F1A0BF85-7119-4E45-8F65-1949CA7057B0}" destId="{4C485C83-E619-4E1C-92E4-C1FB80DB2BAC}" srcOrd="11" destOrd="0" presId="urn:microsoft.com/office/officeart/2008/layout/LinedList"/>
    <dgm:cxn modelId="{230E1ACC-F42B-4FE2-9D01-78FB6D7609DB}" type="presParOf" srcId="{F1A0BF85-7119-4E45-8F65-1949CA7057B0}" destId="{E41B275B-E97C-4A86-8714-299EA6AF0D21}" srcOrd="12" destOrd="0" presId="urn:microsoft.com/office/officeart/2008/layout/LinedList"/>
    <dgm:cxn modelId="{2BE1B1AB-E3FA-466E-B86F-A22FE8448AAE}" type="presParOf" srcId="{F1A0BF85-7119-4E45-8F65-1949CA7057B0}" destId="{E8A253C6-16A3-4E23-B155-A9A22699D486}" srcOrd="13" destOrd="0" presId="urn:microsoft.com/office/officeart/2008/layout/LinedList"/>
    <dgm:cxn modelId="{D208E2E6-465E-41D6-B724-4B1EB1BDF194}" type="presParOf" srcId="{E8A253C6-16A3-4E23-B155-A9A22699D486}" destId="{E665548B-5068-487C-A315-00FDDF001ADB}" srcOrd="0" destOrd="0" presId="urn:microsoft.com/office/officeart/2008/layout/LinedList"/>
    <dgm:cxn modelId="{0709B541-0D26-4518-A2DE-B3D32AB9F5DB}" type="presParOf" srcId="{E8A253C6-16A3-4E23-B155-A9A22699D486}" destId="{B55C966A-008D-4822-8844-F2FEDEF8AC4E}" srcOrd="1" destOrd="0" presId="urn:microsoft.com/office/officeart/2008/layout/LinedList"/>
    <dgm:cxn modelId="{47818006-0AC1-44F5-AC04-FCCBAC8B33F0}" type="presParOf" srcId="{E8A253C6-16A3-4E23-B155-A9A22699D486}" destId="{13C83B61-5412-4D12-A191-739BC4EFB9ED}" srcOrd="2" destOrd="0" presId="urn:microsoft.com/office/officeart/2008/layout/LinedList"/>
    <dgm:cxn modelId="{B4EBA29C-1ABB-4341-ACA8-B68786964D5D}" type="presParOf" srcId="{F1A0BF85-7119-4E45-8F65-1949CA7057B0}" destId="{AF9053C0-5423-417A-B179-98DC38EDC4E2}" srcOrd="14" destOrd="0" presId="urn:microsoft.com/office/officeart/2008/layout/LinedList"/>
    <dgm:cxn modelId="{E75030B0-5FC3-474B-A941-F12C693B7A50}" type="presParOf" srcId="{F1A0BF85-7119-4E45-8F65-1949CA7057B0}" destId="{A6022E42-2683-425D-9555-A461235DFB6B}" srcOrd="15" destOrd="0" presId="urn:microsoft.com/office/officeart/2008/layout/LinedList"/>
    <dgm:cxn modelId="{842563E5-BE9F-4B20-8663-3CFA42703AC2}" type="presParOf" srcId="{F1A0BF85-7119-4E45-8F65-1949CA7057B0}" destId="{70FE827A-FBB3-421F-A32F-D2C5191FF59A}" srcOrd="16" destOrd="0" presId="urn:microsoft.com/office/officeart/2008/layout/LinedList"/>
    <dgm:cxn modelId="{90B7703E-AA1D-4260-BCE7-CB3F987030B2}" type="presParOf" srcId="{70FE827A-FBB3-421F-A32F-D2C5191FF59A}" destId="{2D815B29-D0AE-4987-BF30-9DC0DEC4BE78}" srcOrd="0" destOrd="0" presId="urn:microsoft.com/office/officeart/2008/layout/LinedList"/>
    <dgm:cxn modelId="{25E7D7CF-39F1-420B-8128-9F2E059D2D76}" type="presParOf" srcId="{70FE827A-FBB3-421F-A32F-D2C5191FF59A}" destId="{2EA5E181-C64D-4D81-8E27-6E93031F5CEB}" srcOrd="1" destOrd="0" presId="urn:microsoft.com/office/officeart/2008/layout/LinedList"/>
    <dgm:cxn modelId="{BD4693FD-C85B-44CE-8596-3B77D6BC07CA}" type="presParOf" srcId="{70FE827A-FBB3-421F-A32F-D2C5191FF59A}" destId="{2310C0F8-F3E3-4D22-9854-06C19A4F9184}" srcOrd="2" destOrd="0" presId="urn:microsoft.com/office/officeart/2008/layout/LinedList"/>
    <dgm:cxn modelId="{53582E85-44CD-49BB-9975-F33EE011E8CC}" type="presParOf" srcId="{F1A0BF85-7119-4E45-8F65-1949CA7057B0}" destId="{B01C2BB5-044D-4A63-B660-0E8C0287E97C}" srcOrd="17" destOrd="0" presId="urn:microsoft.com/office/officeart/2008/layout/LinedList"/>
    <dgm:cxn modelId="{9C1C4E46-6C78-4FD5-A5EC-D508F8237A2F}" type="presParOf" srcId="{F1A0BF85-7119-4E45-8F65-1949CA7057B0}" destId="{E58D8DE9-C744-4080-BCDC-58187EDA68EC}" srcOrd="18" destOrd="0" presId="urn:microsoft.com/office/officeart/2008/layout/LinedList"/>
    <dgm:cxn modelId="{949AC09F-757E-4C7F-B010-D893F4D20402}" type="presParOf" srcId="{F1A0BF85-7119-4E45-8F65-1949CA7057B0}" destId="{54DC43C6-91BF-4C23-8E3F-9B0C3BCF6007}" srcOrd="19" destOrd="0" presId="urn:microsoft.com/office/officeart/2008/layout/LinedList"/>
    <dgm:cxn modelId="{C2A169E4-57A0-4D19-8003-8F351BA37A9F}" type="presParOf" srcId="{54DC43C6-91BF-4C23-8E3F-9B0C3BCF6007}" destId="{767CB9A8-69E7-4A56-8C0A-2436D63E50C8}" srcOrd="0" destOrd="0" presId="urn:microsoft.com/office/officeart/2008/layout/LinedList"/>
    <dgm:cxn modelId="{FFD9D925-E04D-46D3-AEF0-488B6115A439}" type="presParOf" srcId="{54DC43C6-91BF-4C23-8E3F-9B0C3BCF6007}" destId="{B878DCB7-02CA-4EB4-9797-2D7FA81EAA92}" srcOrd="1" destOrd="0" presId="urn:microsoft.com/office/officeart/2008/layout/LinedList"/>
    <dgm:cxn modelId="{CFE7C84E-2875-4DBF-8092-2ECE6AA42300}" type="presParOf" srcId="{54DC43C6-91BF-4C23-8E3F-9B0C3BCF6007}" destId="{E4FE4D26-B0EC-40E3-BBCF-ABB11941AD47}" srcOrd="2" destOrd="0" presId="urn:microsoft.com/office/officeart/2008/layout/LinedList"/>
    <dgm:cxn modelId="{7FA32C28-8E51-443C-ACD5-F033EACDF715}" type="presParOf" srcId="{F1A0BF85-7119-4E45-8F65-1949CA7057B0}" destId="{9FC7F3E0-69F4-4216-B404-897E3E0352BF}" srcOrd="20" destOrd="0" presId="urn:microsoft.com/office/officeart/2008/layout/LinedList"/>
    <dgm:cxn modelId="{50184CC9-FAA0-426A-A982-3A5FB894C019}" type="presParOf" srcId="{F1A0BF85-7119-4E45-8F65-1949CA7057B0}" destId="{0CCCDB55-6BFE-4C5B-B1B8-7B8EE3047E4A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0CE8EC-2DAA-4F93-B61C-B3DBC6568D44}" type="doc">
      <dgm:prSet loTypeId="urn:microsoft.com/office/officeart/2008/layout/LinedList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E2EEBDCA-695D-4741-85F6-354BFC0CF427}">
      <dgm:prSet phldrT="[Szöveg]" custT="1"/>
      <dgm:spPr/>
      <dgm:t>
        <a:bodyPr/>
        <a:lstStyle/>
        <a:p>
          <a:r>
            <a:rPr lang="hu-H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Kondicionális képességek</a:t>
          </a:r>
          <a:endParaRPr lang="hu-H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20A9BF-8723-4A25-BAF6-4DFB9907CEB4}" type="parTrans" cxnId="{631C6D72-86D0-47E9-8685-956658E60B45}">
      <dgm:prSet/>
      <dgm:spPr/>
      <dgm:t>
        <a:bodyPr/>
        <a:lstStyle/>
        <a:p>
          <a:endParaRPr lang="hu-HU"/>
        </a:p>
      </dgm:t>
    </dgm:pt>
    <dgm:pt modelId="{C9D19E66-2E71-4EC9-8093-3740D9E02B60}" type="sibTrans" cxnId="{631C6D72-86D0-47E9-8685-956658E60B45}">
      <dgm:prSet/>
      <dgm:spPr/>
      <dgm:t>
        <a:bodyPr/>
        <a:lstStyle/>
        <a:p>
          <a:endParaRPr lang="hu-HU"/>
        </a:p>
      </dgm:t>
    </dgm:pt>
    <dgm:pt modelId="{65FD8E13-E297-4446-95ED-6171F62A28DD}">
      <dgm:prSet phldrT="[Szöveg]" custT="1"/>
      <dgm:spPr/>
      <dgm:t>
        <a:bodyPr/>
        <a:lstStyle/>
        <a:p>
          <a:r>
            <a: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1.Állóképesség</a:t>
          </a:r>
          <a:endParaRPr lang="hu-H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30DB7A-1852-40F9-A45B-CC6F1E1D2EAA}" type="parTrans" cxnId="{669FB66B-B654-41C4-84F8-202F11ECE040}">
      <dgm:prSet/>
      <dgm:spPr/>
      <dgm:t>
        <a:bodyPr/>
        <a:lstStyle/>
        <a:p>
          <a:endParaRPr lang="hu-HU"/>
        </a:p>
      </dgm:t>
    </dgm:pt>
    <dgm:pt modelId="{4BE22163-7196-4748-95F3-2CDA161B0F43}" type="sibTrans" cxnId="{669FB66B-B654-41C4-84F8-202F11ECE040}">
      <dgm:prSet/>
      <dgm:spPr/>
      <dgm:t>
        <a:bodyPr/>
        <a:lstStyle/>
        <a:p>
          <a:endParaRPr lang="hu-HU"/>
        </a:p>
      </dgm:t>
    </dgm:pt>
    <dgm:pt modelId="{4A8816C9-8CD1-4E97-9FAA-99E3F32484E7}">
      <dgm:prSet phldrT="[Szöveg]" custT="1"/>
      <dgm:spPr/>
      <dgm:t>
        <a:bodyPr/>
        <a:lstStyle/>
        <a:p>
          <a:r>
            <a: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2.Erő</a:t>
          </a:r>
          <a:endParaRPr lang="hu-H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AC9D26-B557-4F41-B4C5-332FF2E40320}" type="parTrans" cxnId="{CB8071BE-BDBD-4AE1-8FA4-15065158BC09}">
      <dgm:prSet/>
      <dgm:spPr/>
      <dgm:t>
        <a:bodyPr/>
        <a:lstStyle/>
        <a:p>
          <a:endParaRPr lang="hu-HU"/>
        </a:p>
      </dgm:t>
    </dgm:pt>
    <dgm:pt modelId="{43A4DB35-804C-4ED1-AC0C-B96AFDB1C751}" type="sibTrans" cxnId="{CB8071BE-BDBD-4AE1-8FA4-15065158BC09}">
      <dgm:prSet/>
      <dgm:spPr/>
      <dgm:t>
        <a:bodyPr/>
        <a:lstStyle/>
        <a:p>
          <a:endParaRPr lang="hu-HU"/>
        </a:p>
      </dgm:t>
    </dgm:pt>
    <dgm:pt modelId="{ECEA31AE-F908-4CA1-B819-BF226CD038C9}">
      <dgm:prSet phldrT="[Szöveg]" custT="1"/>
      <dgm:spPr/>
      <dgm:t>
        <a:bodyPr/>
        <a:lstStyle/>
        <a:p>
          <a:r>
            <a: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4.Hajlékonyság</a:t>
          </a:r>
          <a:endParaRPr lang="hu-H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7216FD-1F15-480F-947C-63581E6A84B6}" type="parTrans" cxnId="{A1C315BD-1C50-49E0-B629-AB2C105B58A1}">
      <dgm:prSet/>
      <dgm:spPr/>
      <dgm:t>
        <a:bodyPr/>
        <a:lstStyle/>
        <a:p>
          <a:endParaRPr lang="hu-HU"/>
        </a:p>
      </dgm:t>
    </dgm:pt>
    <dgm:pt modelId="{C43C05DA-2C73-4C76-BE09-2A2DFF76164C}" type="sibTrans" cxnId="{A1C315BD-1C50-49E0-B629-AB2C105B58A1}">
      <dgm:prSet/>
      <dgm:spPr/>
      <dgm:t>
        <a:bodyPr/>
        <a:lstStyle/>
        <a:p>
          <a:endParaRPr lang="hu-HU"/>
        </a:p>
      </dgm:t>
    </dgm:pt>
    <dgm:pt modelId="{DAAFA1D5-3DBD-4739-BDD1-AA8334A54C91}">
      <dgm:prSet custT="1"/>
      <dgm:spPr/>
      <dgm:t>
        <a:bodyPr/>
        <a:lstStyle/>
        <a:p>
          <a:r>
            <a: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3.Gyorsaság</a:t>
          </a:r>
          <a:endParaRPr lang="hu-H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549B17-D641-4FD6-8962-4987F3EE82CE}" type="parTrans" cxnId="{F7AEEC8F-843C-483A-9A65-583D4CEFCFF4}">
      <dgm:prSet/>
      <dgm:spPr/>
      <dgm:t>
        <a:bodyPr/>
        <a:lstStyle/>
        <a:p>
          <a:endParaRPr lang="hu-HU"/>
        </a:p>
      </dgm:t>
    </dgm:pt>
    <dgm:pt modelId="{AAA33284-6C43-4C02-B80E-42CDE82BAADC}" type="sibTrans" cxnId="{F7AEEC8F-843C-483A-9A65-583D4CEFCFF4}">
      <dgm:prSet/>
      <dgm:spPr/>
      <dgm:t>
        <a:bodyPr/>
        <a:lstStyle/>
        <a:p>
          <a:endParaRPr lang="hu-HU"/>
        </a:p>
      </dgm:t>
    </dgm:pt>
    <dgm:pt modelId="{9F2B1A07-60F2-4BA2-B34D-506768FFE3F3}">
      <dgm:prSet custT="1"/>
      <dgm:spPr/>
      <dgm:t>
        <a:bodyPr/>
        <a:lstStyle/>
        <a:p>
          <a:r>
            <a: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Izomlazaság</a:t>
          </a:r>
          <a:endParaRPr lang="hu-H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AE6593-5DB8-44E9-B5DF-D103330A6263}" type="parTrans" cxnId="{209A3554-A5D5-4178-A011-9A82CE2A0D21}">
      <dgm:prSet/>
      <dgm:spPr/>
      <dgm:t>
        <a:bodyPr/>
        <a:lstStyle/>
        <a:p>
          <a:endParaRPr lang="hu-HU"/>
        </a:p>
      </dgm:t>
    </dgm:pt>
    <dgm:pt modelId="{D6986131-EE75-4865-8521-8517758C1535}" type="sibTrans" cxnId="{209A3554-A5D5-4178-A011-9A82CE2A0D21}">
      <dgm:prSet/>
      <dgm:spPr/>
      <dgm:t>
        <a:bodyPr/>
        <a:lstStyle/>
        <a:p>
          <a:endParaRPr lang="hu-HU"/>
        </a:p>
      </dgm:t>
    </dgm:pt>
    <dgm:pt modelId="{C1E7EBF9-2573-46FB-B5D0-2D49C202657E}" type="pres">
      <dgm:prSet presAssocID="{D50CE8EC-2DAA-4F93-B61C-B3DBC6568D4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7DBC55FD-1FAE-4A12-A585-6A6D1EC630C0}" type="pres">
      <dgm:prSet presAssocID="{E2EEBDCA-695D-4741-85F6-354BFC0CF427}" presName="thickLine" presStyleLbl="alignNode1" presStyleIdx="0" presStyleCnt="1"/>
      <dgm:spPr/>
    </dgm:pt>
    <dgm:pt modelId="{34DF9233-D8A9-4B04-B742-EE1CF0128311}" type="pres">
      <dgm:prSet presAssocID="{E2EEBDCA-695D-4741-85F6-354BFC0CF427}" presName="horz1" presStyleCnt="0"/>
      <dgm:spPr/>
    </dgm:pt>
    <dgm:pt modelId="{E81519D1-7BF3-4EFE-B0A6-C2B80B5E94EC}" type="pres">
      <dgm:prSet presAssocID="{E2EEBDCA-695D-4741-85F6-354BFC0CF427}" presName="tx1" presStyleLbl="revTx" presStyleIdx="0" presStyleCnt="6" custScaleX="212360"/>
      <dgm:spPr/>
      <dgm:t>
        <a:bodyPr/>
        <a:lstStyle/>
        <a:p>
          <a:endParaRPr lang="hu-HU"/>
        </a:p>
      </dgm:t>
    </dgm:pt>
    <dgm:pt modelId="{F1A0BF85-7119-4E45-8F65-1949CA7057B0}" type="pres">
      <dgm:prSet presAssocID="{E2EEBDCA-695D-4741-85F6-354BFC0CF427}" presName="vert1" presStyleCnt="0"/>
      <dgm:spPr/>
    </dgm:pt>
    <dgm:pt modelId="{0C99E026-3E6B-4443-BC9A-44AEAB6A16B9}" type="pres">
      <dgm:prSet presAssocID="{65FD8E13-E297-4446-95ED-6171F62A28DD}" presName="vertSpace2a" presStyleCnt="0"/>
      <dgm:spPr/>
    </dgm:pt>
    <dgm:pt modelId="{A76D80CB-ADAD-41F9-9858-B7A7EB5AE753}" type="pres">
      <dgm:prSet presAssocID="{65FD8E13-E297-4446-95ED-6171F62A28DD}" presName="horz2" presStyleCnt="0"/>
      <dgm:spPr/>
    </dgm:pt>
    <dgm:pt modelId="{1EBEA228-6F31-4485-9C5B-7ADF506366AF}" type="pres">
      <dgm:prSet presAssocID="{65FD8E13-E297-4446-95ED-6171F62A28DD}" presName="horzSpace2" presStyleCnt="0"/>
      <dgm:spPr/>
    </dgm:pt>
    <dgm:pt modelId="{297F6D97-3317-4994-B111-14A89D63B494}" type="pres">
      <dgm:prSet presAssocID="{65FD8E13-E297-4446-95ED-6171F62A28DD}" presName="tx2" presStyleLbl="revTx" presStyleIdx="1" presStyleCnt="6"/>
      <dgm:spPr/>
      <dgm:t>
        <a:bodyPr/>
        <a:lstStyle/>
        <a:p>
          <a:endParaRPr lang="hu-HU"/>
        </a:p>
      </dgm:t>
    </dgm:pt>
    <dgm:pt modelId="{C1FCFCAD-8E9F-48F6-9E3D-D5BDAA4A3AA2}" type="pres">
      <dgm:prSet presAssocID="{65FD8E13-E297-4446-95ED-6171F62A28DD}" presName="vert2" presStyleCnt="0"/>
      <dgm:spPr/>
    </dgm:pt>
    <dgm:pt modelId="{B0B2E404-1A3F-4C13-906C-B0ACA6FD9200}" type="pres">
      <dgm:prSet presAssocID="{65FD8E13-E297-4446-95ED-6171F62A28DD}" presName="thinLine2b" presStyleLbl="callout" presStyleIdx="0" presStyleCnt="5"/>
      <dgm:spPr/>
    </dgm:pt>
    <dgm:pt modelId="{753CE343-5D06-44B6-BEF4-2C285C4E5727}" type="pres">
      <dgm:prSet presAssocID="{65FD8E13-E297-4446-95ED-6171F62A28DD}" presName="vertSpace2b" presStyleCnt="0"/>
      <dgm:spPr/>
    </dgm:pt>
    <dgm:pt modelId="{7C6028DC-E8A6-4FB7-8E8C-71B871845305}" type="pres">
      <dgm:prSet presAssocID="{4A8816C9-8CD1-4E97-9FAA-99E3F32484E7}" presName="horz2" presStyleCnt="0"/>
      <dgm:spPr/>
    </dgm:pt>
    <dgm:pt modelId="{4457D34E-9E26-46E0-9AB7-F407439A438B}" type="pres">
      <dgm:prSet presAssocID="{4A8816C9-8CD1-4E97-9FAA-99E3F32484E7}" presName="horzSpace2" presStyleCnt="0"/>
      <dgm:spPr/>
    </dgm:pt>
    <dgm:pt modelId="{711337F7-72F6-41B5-960D-AB69BDCD9A23}" type="pres">
      <dgm:prSet presAssocID="{4A8816C9-8CD1-4E97-9FAA-99E3F32484E7}" presName="tx2" presStyleLbl="revTx" presStyleIdx="2" presStyleCnt="6"/>
      <dgm:spPr/>
      <dgm:t>
        <a:bodyPr/>
        <a:lstStyle/>
        <a:p>
          <a:endParaRPr lang="hu-HU"/>
        </a:p>
      </dgm:t>
    </dgm:pt>
    <dgm:pt modelId="{CCA3E7A6-095D-451F-973F-74B2C6ED1398}" type="pres">
      <dgm:prSet presAssocID="{4A8816C9-8CD1-4E97-9FAA-99E3F32484E7}" presName="vert2" presStyleCnt="0"/>
      <dgm:spPr/>
    </dgm:pt>
    <dgm:pt modelId="{6B721D5B-446B-4D1A-86F7-7B30824B9D88}" type="pres">
      <dgm:prSet presAssocID="{4A8816C9-8CD1-4E97-9FAA-99E3F32484E7}" presName="thinLine2b" presStyleLbl="callout" presStyleIdx="1" presStyleCnt="5"/>
      <dgm:spPr/>
    </dgm:pt>
    <dgm:pt modelId="{714569B2-ED47-4991-98D7-EA23252D62AB}" type="pres">
      <dgm:prSet presAssocID="{4A8816C9-8CD1-4E97-9FAA-99E3F32484E7}" presName="vertSpace2b" presStyleCnt="0"/>
      <dgm:spPr/>
    </dgm:pt>
    <dgm:pt modelId="{C2E71AEB-5085-488C-861C-4A69048D45A2}" type="pres">
      <dgm:prSet presAssocID="{DAAFA1D5-3DBD-4739-BDD1-AA8334A54C91}" presName="horz2" presStyleCnt="0"/>
      <dgm:spPr/>
    </dgm:pt>
    <dgm:pt modelId="{E69E4299-D1B5-4D98-BB60-1BDD3DB4F393}" type="pres">
      <dgm:prSet presAssocID="{DAAFA1D5-3DBD-4739-BDD1-AA8334A54C91}" presName="horzSpace2" presStyleCnt="0"/>
      <dgm:spPr/>
    </dgm:pt>
    <dgm:pt modelId="{21844838-48EB-4884-802A-1FDF7DFAED32}" type="pres">
      <dgm:prSet presAssocID="{DAAFA1D5-3DBD-4739-BDD1-AA8334A54C91}" presName="tx2" presStyleLbl="revTx" presStyleIdx="3" presStyleCnt="6"/>
      <dgm:spPr/>
      <dgm:t>
        <a:bodyPr/>
        <a:lstStyle/>
        <a:p>
          <a:endParaRPr lang="hu-HU"/>
        </a:p>
      </dgm:t>
    </dgm:pt>
    <dgm:pt modelId="{9DCBAE56-8C60-4B95-92BC-0452260BF8AE}" type="pres">
      <dgm:prSet presAssocID="{DAAFA1D5-3DBD-4739-BDD1-AA8334A54C91}" presName="vert2" presStyleCnt="0"/>
      <dgm:spPr/>
    </dgm:pt>
    <dgm:pt modelId="{5A704B75-398A-4A9E-A402-8B56BE24385B}" type="pres">
      <dgm:prSet presAssocID="{DAAFA1D5-3DBD-4739-BDD1-AA8334A54C91}" presName="thinLine2b" presStyleLbl="callout" presStyleIdx="2" presStyleCnt="5"/>
      <dgm:spPr/>
    </dgm:pt>
    <dgm:pt modelId="{07DF623D-7632-4014-A92D-F46571E04EF6}" type="pres">
      <dgm:prSet presAssocID="{DAAFA1D5-3DBD-4739-BDD1-AA8334A54C91}" presName="vertSpace2b" presStyleCnt="0"/>
      <dgm:spPr/>
    </dgm:pt>
    <dgm:pt modelId="{75316C21-DCE6-4E9A-BF45-E053477F669C}" type="pres">
      <dgm:prSet presAssocID="{ECEA31AE-F908-4CA1-B819-BF226CD038C9}" presName="horz2" presStyleCnt="0"/>
      <dgm:spPr/>
    </dgm:pt>
    <dgm:pt modelId="{E22B515F-E974-4D0C-8DCB-F2F9D1A8B3F6}" type="pres">
      <dgm:prSet presAssocID="{ECEA31AE-F908-4CA1-B819-BF226CD038C9}" presName="horzSpace2" presStyleCnt="0"/>
      <dgm:spPr/>
    </dgm:pt>
    <dgm:pt modelId="{D8C6E352-7A61-44B1-A1B0-E4E39C258B25}" type="pres">
      <dgm:prSet presAssocID="{ECEA31AE-F908-4CA1-B819-BF226CD038C9}" presName="tx2" presStyleLbl="revTx" presStyleIdx="4" presStyleCnt="6"/>
      <dgm:spPr/>
      <dgm:t>
        <a:bodyPr/>
        <a:lstStyle/>
        <a:p>
          <a:endParaRPr lang="hu-HU"/>
        </a:p>
      </dgm:t>
    </dgm:pt>
    <dgm:pt modelId="{6C68C6C1-2F4D-4DC6-B90F-C0DD0660669A}" type="pres">
      <dgm:prSet presAssocID="{ECEA31AE-F908-4CA1-B819-BF226CD038C9}" presName="vert2" presStyleCnt="0"/>
      <dgm:spPr/>
    </dgm:pt>
    <dgm:pt modelId="{64FF0241-EE60-4895-8BDD-93C310E16FE0}" type="pres">
      <dgm:prSet presAssocID="{ECEA31AE-F908-4CA1-B819-BF226CD038C9}" presName="thinLine2b" presStyleLbl="callout" presStyleIdx="3" presStyleCnt="5"/>
      <dgm:spPr/>
    </dgm:pt>
    <dgm:pt modelId="{62A3AE15-68D5-422A-AC5E-4F5F0EBDE9E8}" type="pres">
      <dgm:prSet presAssocID="{ECEA31AE-F908-4CA1-B819-BF226CD038C9}" presName="vertSpace2b" presStyleCnt="0"/>
      <dgm:spPr/>
    </dgm:pt>
    <dgm:pt modelId="{9C2002A8-C57F-4447-8529-E6E1335D729C}" type="pres">
      <dgm:prSet presAssocID="{9F2B1A07-60F2-4BA2-B34D-506768FFE3F3}" presName="horz2" presStyleCnt="0"/>
      <dgm:spPr/>
    </dgm:pt>
    <dgm:pt modelId="{8B621E4C-0092-4A40-B7F4-9A5E63EAFAA2}" type="pres">
      <dgm:prSet presAssocID="{9F2B1A07-60F2-4BA2-B34D-506768FFE3F3}" presName="horzSpace2" presStyleCnt="0"/>
      <dgm:spPr/>
    </dgm:pt>
    <dgm:pt modelId="{117014D7-7434-492A-865F-D36FB19D1FE4}" type="pres">
      <dgm:prSet presAssocID="{9F2B1A07-60F2-4BA2-B34D-506768FFE3F3}" presName="tx2" presStyleLbl="revTx" presStyleIdx="5" presStyleCnt="6"/>
      <dgm:spPr/>
      <dgm:t>
        <a:bodyPr/>
        <a:lstStyle/>
        <a:p>
          <a:endParaRPr lang="hu-HU"/>
        </a:p>
      </dgm:t>
    </dgm:pt>
    <dgm:pt modelId="{35C7F860-4D2B-4024-94B6-8143422BCBF8}" type="pres">
      <dgm:prSet presAssocID="{9F2B1A07-60F2-4BA2-B34D-506768FFE3F3}" presName="vert2" presStyleCnt="0"/>
      <dgm:spPr/>
    </dgm:pt>
    <dgm:pt modelId="{41B3A162-E5C5-4CB0-872F-9ED13032867D}" type="pres">
      <dgm:prSet presAssocID="{9F2B1A07-60F2-4BA2-B34D-506768FFE3F3}" presName="thinLine2b" presStyleLbl="callout" presStyleIdx="4" presStyleCnt="5"/>
      <dgm:spPr/>
    </dgm:pt>
    <dgm:pt modelId="{C6CEF0BD-2222-4440-B98D-E8EED598CFB9}" type="pres">
      <dgm:prSet presAssocID="{9F2B1A07-60F2-4BA2-B34D-506768FFE3F3}" presName="vertSpace2b" presStyleCnt="0"/>
      <dgm:spPr/>
    </dgm:pt>
  </dgm:ptLst>
  <dgm:cxnLst>
    <dgm:cxn modelId="{F7AEEC8F-843C-483A-9A65-583D4CEFCFF4}" srcId="{E2EEBDCA-695D-4741-85F6-354BFC0CF427}" destId="{DAAFA1D5-3DBD-4739-BDD1-AA8334A54C91}" srcOrd="2" destOrd="0" parTransId="{D5549B17-D641-4FD6-8962-4987F3EE82CE}" sibTransId="{AAA33284-6C43-4C02-B80E-42CDE82BAADC}"/>
    <dgm:cxn modelId="{1D16ED8C-3CE6-4377-BCE4-935A62A57756}" type="presOf" srcId="{E2EEBDCA-695D-4741-85F6-354BFC0CF427}" destId="{E81519D1-7BF3-4EFE-B0A6-C2B80B5E94EC}" srcOrd="0" destOrd="0" presId="urn:microsoft.com/office/officeart/2008/layout/LinedList"/>
    <dgm:cxn modelId="{A1C315BD-1C50-49E0-B629-AB2C105B58A1}" srcId="{E2EEBDCA-695D-4741-85F6-354BFC0CF427}" destId="{ECEA31AE-F908-4CA1-B819-BF226CD038C9}" srcOrd="3" destOrd="0" parTransId="{BC7216FD-1F15-480F-947C-63581E6A84B6}" sibTransId="{C43C05DA-2C73-4C76-BE09-2A2DFF76164C}"/>
    <dgm:cxn modelId="{36CBDB84-2960-424B-BC74-96023A7D9D9E}" type="presOf" srcId="{4A8816C9-8CD1-4E97-9FAA-99E3F32484E7}" destId="{711337F7-72F6-41B5-960D-AB69BDCD9A23}" srcOrd="0" destOrd="0" presId="urn:microsoft.com/office/officeart/2008/layout/LinedList"/>
    <dgm:cxn modelId="{E4B976C2-41C5-4E09-B825-0EC21726A6FB}" type="presOf" srcId="{ECEA31AE-F908-4CA1-B819-BF226CD038C9}" destId="{D8C6E352-7A61-44B1-A1B0-E4E39C258B25}" srcOrd="0" destOrd="0" presId="urn:microsoft.com/office/officeart/2008/layout/LinedList"/>
    <dgm:cxn modelId="{CB8071BE-BDBD-4AE1-8FA4-15065158BC09}" srcId="{E2EEBDCA-695D-4741-85F6-354BFC0CF427}" destId="{4A8816C9-8CD1-4E97-9FAA-99E3F32484E7}" srcOrd="1" destOrd="0" parTransId="{BBAC9D26-B557-4F41-B4C5-332FF2E40320}" sibTransId="{43A4DB35-804C-4ED1-AC0C-B96AFDB1C751}"/>
    <dgm:cxn modelId="{E864FB36-37A1-4DED-9816-5A6242406A68}" type="presOf" srcId="{D50CE8EC-2DAA-4F93-B61C-B3DBC6568D44}" destId="{C1E7EBF9-2573-46FB-B5D0-2D49C202657E}" srcOrd="0" destOrd="0" presId="urn:microsoft.com/office/officeart/2008/layout/LinedList"/>
    <dgm:cxn modelId="{631C6D72-86D0-47E9-8685-956658E60B45}" srcId="{D50CE8EC-2DAA-4F93-B61C-B3DBC6568D44}" destId="{E2EEBDCA-695D-4741-85F6-354BFC0CF427}" srcOrd="0" destOrd="0" parTransId="{9E20A9BF-8723-4A25-BAF6-4DFB9907CEB4}" sibTransId="{C9D19E66-2E71-4EC9-8093-3740D9E02B60}"/>
    <dgm:cxn modelId="{3DB1EEE7-8025-4360-B953-D9A41A582110}" type="presOf" srcId="{9F2B1A07-60F2-4BA2-B34D-506768FFE3F3}" destId="{117014D7-7434-492A-865F-D36FB19D1FE4}" srcOrd="0" destOrd="0" presId="urn:microsoft.com/office/officeart/2008/layout/LinedList"/>
    <dgm:cxn modelId="{BF5C3B50-004D-443D-BE67-E55ED2A5AA1C}" type="presOf" srcId="{DAAFA1D5-3DBD-4739-BDD1-AA8334A54C91}" destId="{21844838-48EB-4884-802A-1FDF7DFAED32}" srcOrd="0" destOrd="0" presId="urn:microsoft.com/office/officeart/2008/layout/LinedList"/>
    <dgm:cxn modelId="{669FB66B-B654-41C4-84F8-202F11ECE040}" srcId="{E2EEBDCA-695D-4741-85F6-354BFC0CF427}" destId="{65FD8E13-E297-4446-95ED-6171F62A28DD}" srcOrd="0" destOrd="0" parTransId="{0D30DB7A-1852-40F9-A45B-CC6F1E1D2EAA}" sibTransId="{4BE22163-7196-4748-95F3-2CDA161B0F43}"/>
    <dgm:cxn modelId="{209A3554-A5D5-4178-A011-9A82CE2A0D21}" srcId="{E2EEBDCA-695D-4741-85F6-354BFC0CF427}" destId="{9F2B1A07-60F2-4BA2-B34D-506768FFE3F3}" srcOrd="4" destOrd="0" parTransId="{6DAE6593-5DB8-44E9-B5DF-D103330A6263}" sibTransId="{D6986131-EE75-4865-8521-8517758C1535}"/>
    <dgm:cxn modelId="{02B0548E-458D-411F-94B3-24495E3669F1}" type="presOf" srcId="{65FD8E13-E297-4446-95ED-6171F62A28DD}" destId="{297F6D97-3317-4994-B111-14A89D63B494}" srcOrd="0" destOrd="0" presId="urn:microsoft.com/office/officeart/2008/layout/LinedList"/>
    <dgm:cxn modelId="{F166A43D-B365-44AD-B774-7795E86B1AEA}" type="presParOf" srcId="{C1E7EBF9-2573-46FB-B5D0-2D49C202657E}" destId="{7DBC55FD-1FAE-4A12-A585-6A6D1EC630C0}" srcOrd="0" destOrd="0" presId="urn:microsoft.com/office/officeart/2008/layout/LinedList"/>
    <dgm:cxn modelId="{21881C57-B5F4-48D9-A01E-FFB01CE2B22D}" type="presParOf" srcId="{C1E7EBF9-2573-46FB-B5D0-2D49C202657E}" destId="{34DF9233-D8A9-4B04-B742-EE1CF0128311}" srcOrd="1" destOrd="0" presId="urn:microsoft.com/office/officeart/2008/layout/LinedList"/>
    <dgm:cxn modelId="{8EEF2E93-CC8B-4954-BD80-41EBAFBAD1EE}" type="presParOf" srcId="{34DF9233-D8A9-4B04-B742-EE1CF0128311}" destId="{E81519D1-7BF3-4EFE-B0A6-C2B80B5E94EC}" srcOrd="0" destOrd="0" presId="urn:microsoft.com/office/officeart/2008/layout/LinedList"/>
    <dgm:cxn modelId="{21E133C2-9B0C-46C6-A82E-3D5C67EFBEA2}" type="presParOf" srcId="{34DF9233-D8A9-4B04-B742-EE1CF0128311}" destId="{F1A0BF85-7119-4E45-8F65-1949CA7057B0}" srcOrd="1" destOrd="0" presId="urn:microsoft.com/office/officeart/2008/layout/LinedList"/>
    <dgm:cxn modelId="{A379CE35-0AB3-401B-8FBD-166AD23F9191}" type="presParOf" srcId="{F1A0BF85-7119-4E45-8F65-1949CA7057B0}" destId="{0C99E026-3E6B-4443-BC9A-44AEAB6A16B9}" srcOrd="0" destOrd="0" presId="urn:microsoft.com/office/officeart/2008/layout/LinedList"/>
    <dgm:cxn modelId="{B2AA2B8D-658B-4F3D-8616-955660518BE1}" type="presParOf" srcId="{F1A0BF85-7119-4E45-8F65-1949CA7057B0}" destId="{A76D80CB-ADAD-41F9-9858-B7A7EB5AE753}" srcOrd="1" destOrd="0" presId="urn:microsoft.com/office/officeart/2008/layout/LinedList"/>
    <dgm:cxn modelId="{2B2A33D7-471E-4494-A82B-D5496DCF7C96}" type="presParOf" srcId="{A76D80CB-ADAD-41F9-9858-B7A7EB5AE753}" destId="{1EBEA228-6F31-4485-9C5B-7ADF506366AF}" srcOrd="0" destOrd="0" presId="urn:microsoft.com/office/officeart/2008/layout/LinedList"/>
    <dgm:cxn modelId="{07FB35A6-7DA6-41E8-AE26-D5180A4FD703}" type="presParOf" srcId="{A76D80CB-ADAD-41F9-9858-B7A7EB5AE753}" destId="{297F6D97-3317-4994-B111-14A89D63B494}" srcOrd="1" destOrd="0" presId="urn:microsoft.com/office/officeart/2008/layout/LinedList"/>
    <dgm:cxn modelId="{6E1DAE70-0445-4897-961D-98561882C396}" type="presParOf" srcId="{A76D80CB-ADAD-41F9-9858-B7A7EB5AE753}" destId="{C1FCFCAD-8E9F-48F6-9E3D-D5BDAA4A3AA2}" srcOrd="2" destOrd="0" presId="urn:microsoft.com/office/officeart/2008/layout/LinedList"/>
    <dgm:cxn modelId="{E5DC6962-BC19-4474-A1CA-F0BE61B5D1B9}" type="presParOf" srcId="{F1A0BF85-7119-4E45-8F65-1949CA7057B0}" destId="{B0B2E404-1A3F-4C13-906C-B0ACA6FD9200}" srcOrd="2" destOrd="0" presId="urn:microsoft.com/office/officeart/2008/layout/LinedList"/>
    <dgm:cxn modelId="{557B27E0-E199-4381-84EF-50C01D04CB9D}" type="presParOf" srcId="{F1A0BF85-7119-4E45-8F65-1949CA7057B0}" destId="{753CE343-5D06-44B6-BEF4-2C285C4E5727}" srcOrd="3" destOrd="0" presId="urn:microsoft.com/office/officeart/2008/layout/LinedList"/>
    <dgm:cxn modelId="{B3239268-26B7-46CE-BD35-98C5ACC03E01}" type="presParOf" srcId="{F1A0BF85-7119-4E45-8F65-1949CA7057B0}" destId="{7C6028DC-E8A6-4FB7-8E8C-71B871845305}" srcOrd="4" destOrd="0" presId="urn:microsoft.com/office/officeart/2008/layout/LinedList"/>
    <dgm:cxn modelId="{570BD371-98F9-47C3-9EC9-594787CB0B29}" type="presParOf" srcId="{7C6028DC-E8A6-4FB7-8E8C-71B871845305}" destId="{4457D34E-9E26-46E0-9AB7-F407439A438B}" srcOrd="0" destOrd="0" presId="urn:microsoft.com/office/officeart/2008/layout/LinedList"/>
    <dgm:cxn modelId="{33D8A42C-9979-4AFE-AD96-BEF5A6D1A5BA}" type="presParOf" srcId="{7C6028DC-E8A6-4FB7-8E8C-71B871845305}" destId="{711337F7-72F6-41B5-960D-AB69BDCD9A23}" srcOrd="1" destOrd="0" presId="urn:microsoft.com/office/officeart/2008/layout/LinedList"/>
    <dgm:cxn modelId="{AEA0BFFA-DBD5-4333-ADB8-6E683B23ED93}" type="presParOf" srcId="{7C6028DC-E8A6-4FB7-8E8C-71B871845305}" destId="{CCA3E7A6-095D-451F-973F-74B2C6ED1398}" srcOrd="2" destOrd="0" presId="urn:microsoft.com/office/officeart/2008/layout/LinedList"/>
    <dgm:cxn modelId="{441A5A67-BB57-4AE2-95E2-E91A907AD8D4}" type="presParOf" srcId="{F1A0BF85-7119-4E45-8F65-1949CA7057B0}" destId="{6B721D5B-446B-4D1A-86F7-7B30824B9D88}" srcOrd="5" destOrd="0" presId="urn:microsoft.com/office/officeart/2008/layout/LinedList"/>
    <dgm:cxn modelId="{FA610A8A-BCD6-4670-9A5D-8364209C4F4B}" type="presParOf" srcId="{F1A0BF85-7119-4E45-8F65-1949CA7057B0}" destId="{714569B2-ED47-4991-98D7-EA23252D62AB}" srcOrd="6" destOrd="0" presId="urn:microsoft.com/office/officeart/2008/layout/LinedList"/>
    <dgm:cxn modelId="{55A5B650-C007-4AB2-89FA-FB5C862FE128}" type="presParOf" srcId="{F1A0BF85-7119-4E45-8F65-1949CA7057B0}" destId="{C2E71AEB-5085-488C-861C-4A69048D45A2}" srcOrd="7" destOrd="0" presId="urn:microsoft.com/office/officeart/2008/layout/LinedList"/>
    <dgm:cxn modelId="{D8A343DD-CBE9-4F1D-81BD-A3520BEBDB52}" type="presParOf" srcId="{C2E71AEB-5085-488C-861C-4A69048D45A2}" destId="{E69E4299-D1B5-4D98-BB60-1BDD3DB4F393}" srcOrd="0" destOrd="0" presId="urn:microsoft.com/office/officeart/2008/layout/LinedList"/>
    <dgm:cxn modelId="{B71B8C55-7447-4296-8872-FD9193A77B5B}" type="presParOf" srcId="{C2E71AEB-5085-488C-861C-4A69048D45A2}" destId="{21844838-48EB-4884-802A-1FDF7DFAED32}" srcOrd="1" destOrd="0" presId="urn:microsoft.com/office/officeart/2008/layout/LinedList"/>
    <dgm:cxn modelId="{796F4F6E-974F-4553-9E31-D1C4B804490C}" type="presParOf" srcId="{C2E71AEB-5085-488C-861C-4A69048D45A2}" destId="{9DCBAE56-8C60-4B95-92BC-0452260BF8AE}" srcOrd="2" destOrd="0" presId="urn:microsoft.com/office/officeart/2008/layout/LinedList"/>
    <dgm:cxn modelId="{B1C5016C-B240-4AF5-A384-8DFD0E33C54B}" type="presParOf" srcId="{F1A0BF85-7119-4E45-8F65-1949CA7057B0}" destId="{5A704B75-398A-4A9E-A402-8B56BE24385B}" srcOrd="8" destOrd="0" presId="urn:microsoft.com/office/officeart/2008/layout/LinedList"/>
    <dgm:cxn modelId="{79BA831F-CE76-432C-AB9E-DCA7F064312A}" type="presParOf" srcId="{F1A0BF85-7119-4E45-8F65-1949CA7057B0}" destId="{07DF623D-7632-4014-A92D-F46571E04EF6}" srcOrd="9" destOrd="0" presId="urn:microsoft.com/office/officeart/2008/layout/LinedList"/>
    <dgm:cxn modelId="{0520BF86-CD4B-4F1B-9C69-E3FBBE0AFEA3}" type="presParOf" srcId="{F1A0BF85-7119-4E45-8F65-1949CA7057B0}" destId="{75316C21-DCE6-4E9A-BF45-E053477F669C}" srcOrd="10" destOrd="0" presId="urn:microsoft.com/office/officeart/2008/layout/LinedList"/>
    <dgm:cxn modelId="{6D3F1867-55A0-4892-85B9-C0E6427EB1A6}" type="presParOf" srcId="{75316C21-DCE6-4E9A-BF45-E053477F669C}" destId="{E22B515F-E974-4D0C-8DCB-F2F9D1A8B3F6}" srcOrd="0" destOrd="0" presId="urn:microsoft.com/office/officeart/2008/layout/LinedList"/>
    <dgm:cxn modelId="{63B6C51F-F2A8-4E79-8C7D-BAC4A85B75EF}" type="presParOf" srcId="{75316C21-DCE6-4E9A-BF45-E053477F669C}" destId="{D8C6E352-7A61-44B1-A1B0-E4E39C258B25}" srcOrd="1" destOrd="0" presId="urn:microsoft.com/office/officeart/2008/layout/LinedList"/>
    <dgm:cxn modelId="{352E8FF8-2894-4923-85B8-C4473BB41787}" type="presParOf" srcId="{75316C21-DCE6-4E9A-BF45-E053477F669C}" destId="{6C68C6C1-2F4D-4DC6-B90F-C0DD0660669A}" srcOrd="2" destOrd="0" presId="urn:microsoft.com/office/officeart/2008/layout/LinedList"/>
    <dgm:cxn modelId="{7FD1A704-19BF-4608-9BE8-2798D5084512}" type="presParOf" srcId="{F1A0BF85-7119-4E45-8F65-1949CA7057B0}" destId="{64FF0241-EE60-4895-8BDD-93C310E16FE0}" srcOrd="11" destOrd="0" presId="urn:microsoft.com/office/officeart/2008/layout/LinedList"/>
    <dgm:cxn modelId="{B44A5DC5-5830-4576-941C-913A2CCA4231}" type="presParOf" srcId="{F1A0BF85-7119-4E45-8F65-1949CA7057B0}" destId="{62A3AE15-68D5-422A-AC5E-4F5F0EBDE9E8}" srcOrd="12" destOrd="0" presId="urn:microsoft.com/office/officeart/2008/layout/LinedList"/>
    <dgm:cxn modelId="{C608E062-C465-48CA-9E39-E0553632874A}" type="presParOf" srcId="{F1A0BF85-7119-4E45-8F65-1949CA7057B0}" destId="{9C2002A8-C57F-4447-8529-E6E1335D729C}" srcOrd="13" destOrd="0" presId="urn:microsoft.com/office/officeart/2008/layout/LinedList"/>
    <dgm:cxn modelId="{A68890C8-6B97-4E73-82D9-9B7F60C440EA}" type="presParOf" srcId="{9C2002A8-C57F-4447-8529-E6E1335D729C}" destId="{8B621E4C-0092-4A40-B7F4-9A5E63EAFAA2}" srcOrd="0" destOrd="0" presId="urn:microsoft.com/office/officeart/2008/layout/LinedList"/>
    <dgm:cxn modelId="{AD40EBFE-CAB2-4EFA-BB86-BB233B8CE344}" type="presParOf" srcId="{9C2002A8-C57F-4447-8529-E6E1335D729C}" destId="{117014D7-7434-492A-865F-D36FB19D1FE4}" srcOrd="1" destOrd="0" presId="urn:microsoft.com/office/officeart/2008/layout/LinedList"/>
    <dgm:cxn modelId="{DD800E7D-E8EB-40A2-A3A9-87F4E62742CB}" type="presParOf" srcId="{9C2002A8-C57F-4447-8529-E6E1335D729C}" destId="{35C7F860-4D2B-4024-94B6-8143422BCBF8}" srcOrd="2" destOrd="0" presId="urn:microsoft.com/office/officeart/2008/layout/LinedList"/>
    <dgm:cxn modelId="{9FC86282-9097-417B-9D2D-24F9C32C5CB2}" type="presParOf" srcId="{F1A0BF85-7119-4E45-8F65-1949CA7057B0}" destId="{41B3A162-E5C5-4CB0-872F-9ED13032867D}" srcOrd="14" destOrd="0" presId="urn:microsoft.com/office/officeart/2008/layout/LinedList"/>
    <dgm:cxn modelId="{ABE8491C-438A-4A0D-9E70-79DD2CF9892F}" type="presParOf" srcId="{F1A0BF85-7119-4E45-8F65-1949CA7057B0}" destId="{C6CEF0BD-2222-4440-B98D-E8EED598CFB9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7E3E6-F3F5-4496-AF5E-8D3C2CB3CB8C}">
      <dsp:nvSpPr>
        <dsp:cNvPr id="0" name=""/>
        <dsp:cNvSpPr/>
      </dsp:nvSpPr>
      <dsp:spPr>
        <a:xfrm>
          <a:off x="0" y="0"/>
          <a:ext cx="7128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C0D9B3-F747-4937-A111-15F67EF99CD6}">
      <dsp:nvSpPr>
        <dsp:cNvPr id="0" name=""/>
        <dsp:cNvSpPr/>
      </dsp:nvSpPr>
      <dsp:spPr>
        <a:xfrm>
          <a:off x="0" y="0"/>
          <a:ext cx="4056681" cy="5112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Természetes mozgások:</a:t>
          </a:r>
          <a:endParaRPr lang="hu-HU" sz="2800" b="1" kern="1200" dirty="0">
            <a:solidFill>
              <a:schemeClr val="tx1"/>
            </a:solidFill>
          </a:endParaRPr>
        </a:p>
      </dsp:txBody>
      <dsp:txXfrm>
        <a:off x="0" y="0"/>
        <a:ext cx="4056681" cy="5112568"/>
      </dsp:txXfrm>
    </dsp:sp>
    <dsp:sp modelId="{1B6531C1-A58B-4F97-8262-70A655C2B963}">
      <dsp:nvSpPr>
        <dsp:cNvPr id="0" name=""/>
        <dsp:cNvSpPr/>
      </dsp:nvSpPr>
      <dsp:spPr>
        <a:xfrm>
          <a:off x="4114220" y="40253"/>
          <a:ext cx="3011183" cy="805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Járás, futás</a:t>
          </a:r>
          <a:endParaRPr lang="hu-H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4220" y="40253"/>
        <a:ext cx="3011183" cy="805079"/>
      </dsp:txXfrm>
    </dsp:sp>
    <dsp:sp modelId="{77BA6E7A-C00E-495F-9023-F87520E3B6CE}">
      <dsp:nvSpPr>
        <dsp:cNvPr id="0" name=""/>
        <dsp:cNvSpPr/>
      </dsp:nvSpPr>
      <dsp:spPr>
        <a:xfrm>
          <a:off x="4056681" y="845333"/>
          <a:ext cx="3068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151648-A7C6-4219-ADC9-02DA427C6A20}">
      <dsp:nvSpPr>
        <dsp:cNvPr id="0" name=""/>
        <dsp:cNvSpPr/>
      </dsp:nvSpPr>
      <dsp:spPr>
        <a:xfrm>
          <a:off x="4114220" y="885587"/>
          <a:ext cx="3011183" cy="805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Ugrás, szökdelés</a:t>
          </a:r>
          <a:endParaRPr lang="hu-H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4220" y="885587"/>
        <a:ext cx="3011183" cy="805079"/>
      </dsp:txXfrm>
    </dsp:sp>
    <dsp:sp modelId="{07A3BB7C-D212-48AB-92B5-DF2041431DA0}">
      <dsp:nvSpPr>
        <dsp:cNvPr id="0" name=""/>
        <dsp:cNvSpPr/>
      </dsp:nvSpPr>
      <dsp:spPr>
        <a:xfrm>
          <a:off x="4056681" y="1690667"/>
          <a:ext cx="3068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528D78-4152-4DA0-8DB8-3677C59E5556}">
      <dsp:nvSpPr>
        <dsp:cNvPr id="0" name=""/>
        <dsp:cNvSpPr/>
      </dsp:nvSpPr>
      <dsp:spPr>
        <a:xfrm>
          <a:off x="4114220" y="1730921"/>
          <a:ext cx="3011183" cy="805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Kúszás, mászás</a:t>
          </a:r>
          <a:endParaRPr lang="hu-H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4220" y="1730921"/>
        <a:ext cx="3011183" cy="805079"/>
      </dsp:txXfrm>
    </dsp:sp>
    <dsp:sp modelId="{F0C18F2C-AEBC-433D-A055-2AA22F3EC739}">
      <dsp:nvSpPr>
        <dsp:cNvPr id="0" name=""/>
        <dsp:cNvSpPr/>
      </dsp:nvSpPr>
      <dsp:spPr>
        <a:xfrm>
          <a:off x="4056681" y="2536000"/>
          <a:ext cx="3068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6BB586-4FF8-449B-8BD2-DD2084874A84}">
      <dsp:nvSpPr>
        <dsp:cNvPr id="0" name=""/>
        <dsp:cNvSpPr/>
      </dsp:nvSpPr>
      <dsp:spPr>
        <a:xfrm>
          <a:off x="4114220" y="2576254"/>
          <a:ext cx="3011183" cy="805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Egyensúlyozás</a:t>
          </a:r>
          <a:endParaRPr lang="hu-H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4220" y="2576254"/>
        <a:ext cx="3011183" cy="805079"/>
      </dsp:txXfrm>
    </dsp:sp>
    <dsp:sp modelId="{E45DA586-3EBA-4B2E-A84B-6CDE34BFF0E1}">
      <dsp:nvSpPr>
        <dsp:cNvPr id="0" name=""/>
        <dsp:cNvSpPr/>
      </dsp:nvSpPr>
      <dsp:spPr>
        <a:xfrm>
          <a:off x="4056681" y="3381334"/>
          <a:ext cx="3068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EB5928-2378-4065-8BE8-6DF441F4A0C6}">
      <dsp:nvSpPr>
        <dsp:cNvPr id="0" name=""/>
        <dsp:cNvSpPr/>
      </dsp:nvSpPr>
      <dsp:spPr>
        <a:xfrm>
          <a:off x="4114220" y="3421588"/>
          <a:ext cx="3011183" cy="805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Függés</a:t>
          </a:r>
          <a:endParaRPr lang="hu-H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4220" y="3421588"/>
        <a:ext cx="3011183" cy="805079"/>
      </dsp:txXfrm>
    </dsp:sp>
    <dsp:sp modelId="{3CDAC0C2-BE48-4DCF-A192-4439F0D2D371}">
      <dsp:nvSpPr>
        <dsp:cNvPr id="0" name=""/>
        <dsp:cNvSpPr/>
      </dsp:nvSpPr>
      <dsp:spPr>
        <a:xfrm>
          <a:off x="4056681" y="4226668"/>
          <a:ext cx="3068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D98A7-874F-415C-AED0-BAB8556D664D}">
      <dsp:nvSpPr>
        <dsp:cNvPr id="0" name=""/>
        <dsp:cNvSpPr/>
      </dsp:nvSpPr>
      <dsp:spPr>
        <a:xfrm>
          <a:off x="4114220" y="4266922"/>
          <a:ext cx="3011183" cy="805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Hajítás</a:t>
          </a:r>
          <a:endParaRPr lang="hu-H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4220" y="4266922"/>
        <a:ext cx="3011183" cy="805079"/>
      </dsp:txXfrm>
    </dsp:sp>
    <dsp:sp modelId="{87584D44-1F7F-4127-88AA-323AD6398993}">
      <dsp:nvSpPr>
        <dsp:cNvPr id="0" name=""/>
        <dsp:cNvSpPr/>
      </dsp:nvSpPr>
      <dsp:spPr>
        <a:xfrm>
          <a:off x="4056681" y="5072001"/>
          <a:ext cx="3068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C55FD-1FAE-4A12-A585-6A6D1EC630C0}">
      <dsp:nvSpPr>
        <dsp:cNvPr id="0" name=""/>
        <dsp:cNvSpPr/>
      </dsp:nvSpPr>
      <dsp:spPr>
        <a:xfrm>
          <a:off x="0" y="0"/>
          <a:ext cx="748883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519D1-7BF3-4EFE-B0A6-C2B80B5E94EC}">
      <dsp:nvSpPr>
        <dsp:cNvPr id="0" name=""/>
        <dsp:cNvSpPr/>
      </dsp:nvSpPr>
      <dsp:spPr>
        <a:xfrm>
          <a:off x="0" y="0"/>
          <a:ext cx="2400423" cy="6552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Idegrendszeri folyamatok alapján csoportosítva</a:t>
          </a:r>
          <a:endParaRPr lang="hu-H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2400423" cy="6552728"/>
      </dsp:txXfrm>
    </dsp:sp>
    <dsp:sp modelId="{297F6D97-3317-4994-B111-14A89D63B494}">
      <dsp:nvSpPr>
        <dsp:cNvPr id="0" name=""/>
        <dsp:cNvSpPr/>
      </dsp:nvSpPr>
      <dsp:spPr>
        <a:xfrm>
          <a:off x="2495752" y="38754"/>
          <a:ext cx="4988885" cy="775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A mozgásszabályzó és -vezérlő képesség</a:t>
          </a:r>
          <a:endParaRPr lang="hu-H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5752" y="38754"/>
        <a:ext cx="4988885" cy="775096"/>
      </dsp:txXfrm>
    </dsp:sp>
    <dsp:sp modelId="{B0B2E404-1A3F-4C13-906C-B0ACA6FD9200}">
      <dsp:nvSpPr>
        <dsp:cNvPr id="0" name=""/>
        <dsp:cNvSpPr/>
      </dsp:nvSpPr>
      <dsp:spPr>
        <a:xfrm>
          <a:off x="2400423" y="813851"/>
          <a:ext cx="50842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1337F7-72F6-41B5-960D-AB69BDCD9A23}">
      <dsp:nvSpPr>
        <dsp:cNvPr id="0" name=""/>
        <dsp:cNvSpPr/>
      </dsp:nvSpPr>
      <dsp:spPr>
        <a:xfrm>
          <a:off x="2495752" y="852606"/>
          <a:ext cx="4988885" cy="775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Motoros alkalmazkodó képesség</a:t>
          </a:r>
          <a:endParaRPr lang="hu-H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5752" y="852606"/>
        <a:ext cx="4988885" cy="775096"/>
      </dsp:txXfrm>
    </dsp:sp>
    <dsp:sp modelId="{6B721D5B-446B-4D1A-86F7-7B30824B9D88}">
      <dsp:nvSpPr>
        <dsp:cNvPr id="0" name=""/>
        <dsp:cNvSpPr/>
      </dsp:nvSpPr>
      <dsp:spPr>
        <a:xfrm>
          <a:off x="2400423" y="1627703"/>
          <a:ext cx="50842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44838-48EB-4884-802A-1FDF7DFAED32}">
      <dsp:nvSpPr>
        <dsp:cNvPr id="0" name=""/>
        <dsp:cNvSpPr/>
      </dsp:nvSpPr>
      <dsp:spPr>
        <a:xfrm>
          <a:off x="2495752" y="1666458"/>
          <a:ext cx="4988885" cy="775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Mozgástanulási képesség </a:t>
          </a:r>
          <a:endParaRPr lang="hu-H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5752" y="1666458"/>
        <a:ext cx="4988885" cy="775096"/>
      </dsp:txXfrm>
    </dsp:sp>
    <dsp:sp modelId="{5A704B75-398A-4A9E-A402-8B56BE24385B}">
      <dsp:nvSpPr>
        <dsp:cNvPr id="0" name=""/>
        <dsp:cNvSpPr/>
      </dsp:nvSpPr>
      <dsp:spPr>
        <a:xfrm>
          <a:off x="2400423" y="2441555"/>
          <a:ext cx="50842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C6E352-7A61-44B1-A1B0-E4E39C258B25}">
      <dsp:nvSpPr>
        <dsp:cNvPr id="0" name=""/>
        <dsp:cNvSpPr/>
      </dsp:nvSpPr>
      <dsp:spPr>
        <a:xfrm>
          <a:off x="2495752" y="2480309"/>
          <a:ext cx="4988885" cy="775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Mozgásszabályozó (koordináló és korrekciós) képesség</a:t>
          </a:r>
          <a:endParaRPr lang="hu-H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5752" y="2480309"/>
        <a:ext cx="4988885" cy="775096"/>
      </dsp:txXfrm>
    </dsp:sp>
    <dsp:sp modelId="{64FF0241-EE60-4895-8BDD-93C310E16FE0}">
      <dsp:nvSpPr>
        <dsp:cNvPr id="0" name=""/>
        <dsp:cNvSpPr/>
      </dsp:nvSpPr>
      <dsp:spPr>
        <a:xfrm>
          <a:off x="2400423" y="3255406"/>
          <a:ext cx="50842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7014D7-7434-492A-865F-D36FB19D1FE4}">
      <dsp:nvSpPr>
        <dsp:cNvPr id="0" name=""/>
        <dsp:cNvSpPr/>
      </dsp:nvSpPr>
      <dsp:spPr>
        <a:xfrm>
          <a:off x="2495752" y="3294161"/>
          <a:ext cx="4988885" cy="775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Gyorsasági koordinációs képesség</a:t>
          </a:r>
          <a:endParaRPr lang="hu-H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5752" y="3294161"/>
        <a:ext cx="4988885" cy="775096"/>
      </dsp:txXfrm>
    </dsp:sp>
    <dsp:sp modelId="{41B3A162-E5C5-4CB0-872F-9ED13032867D}">
      <dsp:nvSpPr>
        <dsp:cNvPr id="0" name=""/>
        <dsp:cNvSpPr/>
      </dsp:nvSpPr>
      <dsp:spPr>
        <a:xfrm>
          <a:off x="2400423" y="4069258"/>
          <a:ext cx="50842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42415-C990-4321-8CDE-4476D6C9DEA5}">
      <dsp:nvSpPr>
        <dsp:cNvPr id="0" name=""/>
        <dsp:cNvSpPr/>
      </dsp:nvSpPr>
      <dsp:spPr>
        <a:xfrm>
          <a:off x="2495752" y="4108013"/>
          <a:ext cx="4988885" cy="775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Állóképességi koordinációs képesség </a:t>
          </a:r>
          <a:endParaRPr lang="hu-H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5752" y="4108013"/>
        <a:ext cx="4988885" cy="775096"/>
      </dsp:txXfrm>
    </dsp:sp>
    <dsp:sp modelId="{A6AF2D2D-95CF-4455-A569-7E8E401211DF}">
      <dsp:nvSpPr>
        <dsp:cNvPr id="0" name=""/>
        <dsp:cNvSpPr/>
      </dsp:nvSpPr>
      <dsp:spPr>
        <a:xfrm>
          <a:off x="2400423" y="4883110"/>
          <a:ext cx="50842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A464D-B470-4972-B85A-25674FCF9072}">
      <dsp:nvSpPr>
        <dsp:cNvPr id="0" name=""/>
        <dsp:cNvSpPr/>
      </dsp:nvSpPr>
      <dsp:spPr>
        <a:xfrm>
          <a:off x="2499946" y="4914548"/>
          <a:ext cx="4988885" cy="775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A mozgáskészségek részelemeinek összekapcsolási képessége</a:t>
          </a:r>
          <a:endParaRPr lang="hu-H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9946" y="4914548"/>
        <a:ext cx="4988885" cy="775096"/>
      </dsp:txXfrm>
    </dsp:sp>
    <dsp:sp modelId="{733674B1-C302-449C-A8FF-6747E73BC486}">
      <dsp:nvSpPr>
        <dsp:cNvPr id="0" name=""/>
        <dsp:cNvSpPr/>
      </dsp:nvSpPr>
      <dsp:spPr>
        <a:xfrm>
          <a:off x="2400423" y="5696961"/>
          <a:ext cx="50842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6C817B-6563-457D-93D7-4F223650A74B}">
      <dsp:nvSpPr>
        <dsp:cNvPr id="0" name=""/>
        <dsp:cNvSpPr/>
      </dsp:nvSpPr>
      <dsp:spPr>
        <a:xfrm>
          <a:off x="2499946" y="5776750"/>
          <a:ext cx="4988885" cy="775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Szituációk változásaihoz való alkalmazkodás képessége</a:t>
          </a:r>
          <a:endParaRPr lang="hu-H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9946" y="5776750"/>
        <a:ext cx="4988885" cy="775096"/>
      </dsp:txXfrm>
    </dsp:sp>
    <dsp:sp modelId="{AE035352-1482-4994-9BDE-ECDA76AC1E70}">
      <dsp:nvSpPr>
        <dsp:cNvPr id="0" name=""/>
        <dsp:cNvSpPr/>
      </dsp:nvSpPr>
      <dsp:spPr>
        <a:xfrm>
          <a:off x="2400423" y="6510813"/>
          <a:ext cx="50842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C55FD-1FAE-4A12-A585-6A6D1EC630C0}">
      <dsp:nvSpPr>
        <dsp:cNvPr id="0" name=""/>
        <dsp:cNvSpPr/>
      </dsp:nvSpPr>
      <dsp:spPr>
        <a:xfrm>
          <a:off x="0" y="0"/>
          <a:ext cx="748883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519D1-7BF3-4EFE-B0A6-C2B80B5E94EC}">
      <dsp:nvSpPr>
        <dsp:cNvPr id="0" name=""/>
        <dsp:cNvSpPr/>
      </dsp:nvSpPr>
      <dsp:spPr>
        <a:xfrm>
          <a:off x="0" y="0"/>
          <a:ext cx="2400423" cy="6552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tevékenység eredményességét meghatározó képességek szerint csoportosítva</a:t>
          </a:r>
          <a:endParaRPr lang="hu-H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2400423" cy="6552728"/>
      </dsp:txXfrm>
    </dsp:sp>
    <dsp:sp modelId="{D8C6E352-7A61-44B1-A1B0-E4E39C258B25}">
      <dsp:nvSpPr>
        <dsp:cNvPr id="0" name=""/>
        <dsp:cNvSpPr/>
      </dsp:nvSpPr>
      <dsp:spPr>
        <a:xfrm>
          <a:off x="2495752" y="44234"/>
          <a:ext cx="4988885" cy="884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/>
            <a:t>a részelemeket összekapcsoló képesség; </a:t>
          </a:r>
          <a:endParaRPr lang="hu-H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5752" y="44234"/>
        <a:ext cx="4988885" cy="884682"/>
      </dsp:txXfrm>
    </dsp:sp>
    <dsp:sp modelId="{64FF0241-EE60-4895-8BDD-93C310E16FE0}">
      <dsp:nvSpPr>
        <dsp:cNvPr id="0" name=""/>
        <dsp:cNvSpPr/>
      </dsp:nvSpPr>
      <dsp:spPr>
        <a:xfrm>
          <a:off x="2400423" y="928916"/>
          <a:ext cx="50842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206F51-88E2-401C-8A85-8465B437B326}">
      <dsp:nvSpPr>
        <dsp:cNvPr id="0" name=""/>
        <dsp:cNvSpPr/>
      </dsp:nvSpPr>
      <dsp:spPr>
        <a:xfrm>
          <a:off x="2495752" y="973150"/>
          <a:ext cx="4988885" cy="884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/>
            <a:t>idő- és térbeli tájékozódó képesség; </a:t>
          </a:r>
          <a:endParaRPr lang="hu-HU" sz="2600" kern="1200" dirty="0"/>
        </a:p>
      </dsp:txBody>
      <dsp:txXfrm>
        <a:off x="2495752" y="973150"/>
        <a:ext cx="4988885" cy="884682"/>
      </dsp:txXfrm>
    </dsp:sp>
    <dsp:sp modelId="{F8919B0C-3AC5-489F-A39E-597CD13F3D6A}">
      <dsp:nvSpPr>
        <dsp:cNvPr id="0" name=""/>
        <dsp:cNvSpPr/>
      </dsp:nvSpPr>
      <dsp:spPr>
        <a:xfrm>
          <a:off x="2400423" y="1857832"/>
          <a:ext cx="50842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E4A788-C87A-4D8F-8D6B-718127975313}">
      <dsp:nvSpPr>
        <dsp:cNvPr id="0" name=""/>
        <dsp:cNvSpPr/>
      </dsp:nvSpPr>
      <dsp:spPr>
        <a:xfrm>
          <a:off x="2495752" y="1902066"/>
          <a:ext cx="4988885" cy="884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/>
            <a:t>differenciált mozgásérzékelés; </a:t>
          </a:r>
          <a:endParaRPr lang="hu-HU" sz="2600" kern="1200" dirty="0"/>
        </a:p>
      </dsp:txBody>
      <dsp:txXfrm>
        <a:off x="2495752" y="1902066"/>
        <a:ext cx="4988885" cy="884682"/>
      </dsp:txXfrm>
    </dsp:sp>
    <dsp:sp modelId="{37772684-3686-46D2-A221-0BF0B01785B8}">
      <dsp:nvSpPr>
        <dsp:cNvPr id="0" name=""/>
        <dsp:cNvSpPr/>
      </dsp:nvSpPr>
      <dsp:spPr>
        <a:xfrm>
          <a:off x="2400423" y="2786749"/>
          <a:ext cx="50842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C3F5B4-4BEF-469B-A406-89C4585D7048}">
      <dsp:nvSpPr>
        <dsp:cNvPr id="0" name=""/>
        <dsp:cNvSpPr/>
      </dsp:nvSpPr>
      <dsp:spPr>
        <a:xfrm>
          <a:off x="2495752" y="2830983"/>
          <a:ext cx="4988885" cy="884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/>
            <a:t>egyensúlyérzékelési képesség; </a:t>
          </a:r>
          <a:endParaRPr lang="hu-HU" sz="2600" kern="1200" dirty="0"/>
        </a:p>
      </dsp:txBody>
      <dsp:txXfrm>
        <a:off x="2495752" y="2830983"/>
        <a:ext cx="4988885" cy="884682"/>
      </dsp:txXfrm>
    </dsp:sp>
    <dsp:sp modelId="{4C485C83-E619-4E1C-92E4-C1FB80DB2BAC}">
      <dsp:nvSpPr>
        <dsp:cNvPr id="0" name=""/>
        <dsp:cNvSpPr/>
      </dsp:nvSpPr>
      <dsp:spPr>
        <a:xfrm>
          <a:off x="2400423" y="3715665"/>
          <a:ext cx="50842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5C966A-008D-4822-8844-F2FEDEF8AC4E}">
      <dsp:nvSpPr>
        <dsp:cNvPr id="0" name=""/>
        <dsp:cNvSpPr/>
      </dsp:nvSpPr>
      <dsp:spPr>
        <a:xfrm>
          <a:off x="2495752" y="3759899"/>
          <a:ext cx="4988885" cy="884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/>
            <a:t>komplex reakcióképesség; </a:t>
          </a:r>
          <a:endParaRPr lang="hu-HU" sz="2600" kern="1200" dirty="0"/>
        </a:p>
      </dsp:txBody>
      <dsp:txXfrm>
        <a:off x="2495752" y="3759899"/>
        <a:ext cx="4988885" cy="884682"/>
      </dsp:txXfrm>
    </dsp:sp>
    <dsp:sp modelId="{AF9053C0-5423-417A-B179-98DC38EDC4E2}">
      <dsp:nvSpPr>
        <dsp:cNvPr id="0" name=""/>
        <dsp:cNvSpPr/>
      </dsp:nvSpPr>
      <dsp:spPr>
        <a:xfrm>
          <a:off x="2400423" y="4644581"/>
          <a:ext cx="50842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5E181-C64D-4D81-8E27-6E93031F5CEB}">
      <dsp:nvSpPr>
        <dsp:cNvPr id="0" name=""/>
        <dsp:cNvSpPr/>
      </dsp:nvSpPr>
      <dsp:spPr>
        <a:xfrm>
          <a:off x="2495752" y="4688816"/>
          <a:ext cx="4988885" cy="884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/>
            <a:t>a szituációk változásaihoz való alkalmazkodás; </a:t>
          </a:r>
          <a:endParaRPr lang="hu-HU" sz="2600" kern="1200" dirty="0"/>
        </a:p>
      </dsp:txBody>
      <dsp:txXfrm>
        <a:off x="2495752" y="4688816"/>
        <a:ext cx="4988885" cy="884682"/>
      </dsp:txXfrm>
    </dsp:sp>
    <dsp:sp modelId="{B01C2BB5-044D-4A63-B660-0E8C0287E97C}">
      <dsp:nvSpPr>
        <dsp:cNvPr id="0" name=""/>
        <dsp:cNvSpPr/>
      </dsp:nvSpPr>
      <dsp:spPr>
        <a:xfrm>
          <a:off x="2400423" y="5573498"/>
          <a:ext cx="50842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78DCB7-02CA-4EB4-9797-2D7FA81EAA92}">
      <dsp:nvSpPr>
        <dsp:cNvPr id="0" name=""/>
        <dsp:cNvSpPr/>
      </dsp:nvSpPr>
      <dsp:spPr>
        <a:xfrm>
          <a:off x="2495752" y="5617732"/>
          <a:ext cx="4988885" cy="884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/>
            <a:t> ritmusérzék, ritmusképesség. </a:t>
          </a:r>
          <a:endParaRPr lang="hu-HU" sz="2600" kern="1200" dirty="0"/>
        </a:p>
      </dsp:txBody>
      <dsp:txXfrm>
        <a:off x="2495752" y="5617732"/>
        <a:ext cx="4988885" cy="884682"/>
      </dsp:txXfrm>
    </dsp:sp>
    <dsp:sp modelId="{9FC7F3E0-69F4-4216-B404-897E3E0352BF}">
      <dsp:nvSpPr>
        <dsp:cNvPr id="0" name=""/>
        <dsp:cNvSpPr/>
      </dsp:nvSpPr>
      <dsp:spPr>
        <a:xfrm>
          <a:off x="2400423" y="6502414"/>
          <a:ext cx="50842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C55FD-1FAE-4A12-A585-6A6D1EC630C0}">
      <dsp:nvSpPr>
        <dsp:cNvPr id="0" name=""/>
        <dsp:cNvSpPr/>
      </dsp:nvSpPr>
      <dsp:spPr>
        <a:xfrm>
          <a:off x="0" y="0"/>
          <a:ext cx="705678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519D1-7BF3-4EFE-B0A6-C2B80B5E94EC}">
      <dsp:nvSpPr>
        <dsp:cNvPr id="0" name=""/>
        <dsp:cNvSpPr/>
      </dsp:nvSpPr>
      <dsp:spPr>
        <a:xfrm>
          <a:off x="0" y="0"/>
          <a:ext cx="2446897" cy="5832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Kondicionális képességek</a:t>
          </a:r>
          <a:endParaRPr lang="hu-H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2446897" cy="5832648"/>
      </dsp:txXfrm>
    </dsp:sp>
    <dsp:sp modelId="{297F6D97-3317-4994-B111-14A89D63B494}">
      <dsp:nvSpPr>
        <dsp:cNvPr id="0" name=""/>
        <dsp:cNvSpPr/>
      </dsp:nvSpPr>
      <dsp:spPr>
        <a:xfrm>
          <a:off x="2533315" y="54965"/>
          <a:ext cx="4522544" cy="1099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1.Állóképesség</a:t>
          </a:r>
          <a:endParaRPr lang="hu-H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33315" y="54965"/>
        <a:ext cx="4522544" cy="1099317"/>
      </dsp:txXfrm>
    </dsp:sp>
    <dsp:sp modelId="{B0B2E404-1A3F-4C13-906C-B0ACA6FD9200}">
      <dsp:nvSpPr>
        <dsp:cNvPr id="0" name=""/>
        <dsp:cNvSpPr/>
      </dsp:nvSpPr>
      <dsp:spPr>
        <a:xfrm>
          <a:off x="2446897" y="1154283"/>
          <a:ext cx="460896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1337F7-72F6-41B5-960D-AB69BDCD9A23}">
      <dsp:nvSpPr>
        <dsp:cNvPr id="0" name=""/>
        <dsp:cNvSpPr/>
      </dsp:nvSpPr>
      <dsp:spPr>
        <a:xfrm>
          <a:off x="2533315" y="1209249"/>
          <a:ext cx="4522544" cy="1099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2.Erő</a:t>
          </a:r>
          <a:endParaRPr lang="hu-H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33315" y="1209249"/>
        <a:ext cx="4522544" cy="1099317"/>
      </dsp:txXfrm>
    </dsp:sp>
    <dsp:sp modelId="{6B721D5B-446B-4D1A-86F7-7B30824B9D88}">
      <dsp:nvSpPr>
        <dsp:cNvPr id="0" name=""/>
        <dsp:cNvSpPr/>
      </dsp:nvSpPr>
      <dsp:spPr>
        <a:xfrm>
          <a:off x="2446897" y="2308566"/>
          <a:ext cx="460896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44838-48EB-4884-802A-1FDF7DFAED32}">
      <dsp:nvSpPr>
        <dsp:cNvPr id="0" name=""/>
        <dsp:cNvSpPr/>
      </dsp:nvSpPr>
      <dsp:spPr>
        <a:xfrm>
          <a:off x="2533315" y="2363532"/>
          <a:ext cx="4522544" cy="1099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3.Gyorsaság</a:t>
          </a:r>
          <a:endParaRPr lang="hu-H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33315" y="2363532"/>
        <a:ext cx="4522544" cy="1099317"/>
      </dsp:txXfrm>
    </dsp:sp>
    <dsp:sp modelId="{5A704B75-398A-4A9E-A402-8B56BE24385B}">
      <dsp:nvSpPr>
        <dsp:cNvPr id="0" name=""/>
        <dsp:cNvSpPr/>
      </dsp:nvSpPr>
      <dsp:spPr>
        <a:xfrm>
          <a:off x="2446897" y="3462849"/>
          <a:ext cx="460896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C6E352-7A61-44B1-A1B0-E4E39C258B25}">
      <dsp:nvSpPr>
        <dsp:cNvPr id="0" name=""/>
        <dsp:cNvSpPr/>
      </dsp:nvSpPr>
      <dsp:spPr>
        <a:xfrm>
          <a:off x="2533315" y="3517815"/>
          <a:ext cx="4522544" cy="1099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4.Hajlékonyság</a:t>
          </a:r>
          <a:endParaRPr lang="hu-H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33315" y="3517815"/>
        <a:ext cx="4522544" cy="1099317"/>
      </dsp:txXfrm>
    </dsp:sp>
    <dsp:sp modelId="{64FF0241-EE60-4895-8BDD-93C310E16FE0}">
      <dsp:nvSpPr>
        <dsp:cNvPr id="0" name=""/>
        <dsp:cNvSpPr/>
      </dsp:nvSpPr>
      <dsp:spPr>
        <a:xfrm>
          <a:off x="2446897" y="4617133"/>
          <a:ext cx="460896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7014D7-7434-492A-865F-D36FB19D1FE4}">
      <dsp:nvSpPr>
        <dsp:cNvPr id="0" name=""/>
        <dsp:cNvSpPr/>
      </dsp:nvSpPr>
      <dsp:spPr>
        <a:xfrm>
          <a:off x="2533315" y="4672099"/>
          <a:ext cx="4522544" cy="1099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Izomlazaság</a:t>
          </a:r>
          <a:endParaRPr lang="hu-H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33315" y="4672099"/>
        <a:ext cx="4522544" cy="1099317"/>
      </dsp:txXfrm>
    </dsp:sp>
    <dsp:sp modelId="{41B3A162-E5C5-4CB0-872F-9ED13032867D}">
      <dsp:nvSpPr>
        <dsp:cNvPr id="0" name=""/>
        <dsp:cNvSpPr/>
      </dsp:nvSpPr>
      <dsp:spPr>
        <a:xfrm>
          <a:off x="2446897" y="5771416"/>
          <a:ext cx="460896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18"/>
          <p:cNvGrpSpPr/>
          <p:nvPr/>
        </p:nvGrpSpPr>
        <p:grpSpPr>
          <a:xfrm>
            <a:off x="409574" y="-4764"/>
            <a:ext cx="3761186" cy="6862765"/>
            <a:chOff x="0" y="0"/>
            <a:chExt cx="5014912" cy="6862763"/>
          </a:xfrm>
        </p:grpSpPr>
        <p:sp>
          <p:nvSpPr>
            <p:cNvPr id="20" name="Freeform 6"/>
            <p:cNvSpPr/>
            <p:nvPr/>
          </p:nvSpPr>
          <p:spPr>
            <a:xfrm>
              <a:off x="438150" y="0"/>
              <a:ext cx="1063626" cy="2782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898"/>
                  </a:moveTo>
                  <a:lnTo>
                    <a:pt x="7254" y="21600"/>
                  </a:lnTo>
                  <a:lnTo>
                    <a:pt x="21600" y="0"/>
                  </a:lnTo>
                  <a:lnTo>
                    <a:pt x="13863" y="0"/>
                  </a:lnTo>
                  <a:lnTo>
                    <a:pt x="0" y="20898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21" name="Freeform 7"/>
            <p:cNvSpPr/>
            <p:nvPr/>
          </p:nvSpPr>
          <p:spPr>
            <a:xfrm>
              <a:off x="0" y="0"/>
              <a:ext cx="1035051" cy="267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54" y="21600"/>
                  </a:moveTo>
                  <a:lnTo>
                    <a:pt x="21600" y="0"/>
                  </a:lnTo>
                  <a:lnTo>
                    <a:pt x="13616" y="0"/>
                  </a:lnTo>
                  <a:lnTo>
                    <a:pt x="0" y="20869"/>
                  </a:lnTo>
                  <a:lnTo>
                    <a:pt x="7255" y="21562"/>
                  </a:lnTo>
                  <a:lnTo>
                    <a:pt x="7454" y="21600"/>
                  </a:ln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22" name="Freeform 9"/>
            <p:cNvSpPr/>
            <p:nvPr/>
          </p:nvSpPr>
          <p:spPr>
            <a:xfrm>
              <a:off x="-1" y="2587625"/>
              <a:ext cx="2693989" cy="427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645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23" name="Freeform 10"/>
            <p:cNvSpPr/>
            <p:nvPr/>
          </p:nvSpPr>
          <p:spPr>
            <a:xfrm>
              <a:off x="442911" y="2697163"/>
              <a:ext cx="3332163" cy="416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20797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E0E0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24" name="Freeform 11"/>
            <p:cNvSpPr/>
            <p:nvPr/>
          </p:nvSpPr>
          <p:spPr>
            <a:xfrm>
              <a:off x="438150" y="2692400"/>
              <a:ext cx="4576763" cy="4170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2" y="25"/>
                  </a:lnTo>
                  <a:lnTo>
                    <a:pt x="15749" y="21600"/>
                  </a:lnTo>
                  <a:lnTo>
                    <a:pt x="21600" y="21600"/>
                  </a:lnTo>
                  <a:lnTo>
                    <a:pt x="1686" y="4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151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25" name="Freeform 12"/>
            <p:cNvSpPr/>
            <p:nvPr/>
          </p:nvSpPr>
          <p:spPr>
            <a:xfrm>
              <a:off x="0" y="2582863"/>
              <a:ext cx="3584576" cy="427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525" y="889"/>
                  </a:lnTo>
                  <a:lnTo>
                    <a:pt x="2181" y="481"/>
                  </a:lnTo>
                  <a:lnTo>
                    <a:pt x="2152" y="457"/>
                  </a:lnTo>
                  <a:lnTo>
                    <a:pt x="0" y="0"/>
                  </a:lnTo>
                  <a:lnTo>
                    <a:pt x="0" y="24"/>
                  </a:lnTo>
                  <a:lnTo>
                    <a:pt x="16233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350"/>
            </a:p>
          </p:txBody>
        </p:sp>
      </p:grpSp>
      <p:sp>
        <p:nvSpPr>
          <p:cNvPr id="27" name="Titeltext"/>
          <p:cNvSpPr txBox="1">
            <a:spLocks noGrp="1"/>
          </p:cNvSpPr>
          <p:nvPr>
            <p:ph type="title"/>
          </p:nvPr>
        </p:nvSpPr>
        <p:spPr>
          <a:xfrm>
            <a:off x="2196300" y="1380068"/>
            <a:ext cx="6430968" cy="2616201"/>
          </a:xfrm>
          <a:prstGeom prst="rect">
            <a:avLst/>
          </a:prstGeom>
        </p:spPr>
        <p:txBody>
          <a:bodyPr anchor="b"/>
          <a:lstStyle>
            <a:lvl1pPr algn="r">
              <a:defRPr sz="4050"/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28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3386533" y="3996267"/>
            <a:ext cx="5240734" cy="1388535"/>
          </a:xfrm>
          <a:prstGeom prst="rect">
            <a:avLst/>
          </a:prstGeom>
        </p:spPr>
        <p:txBody>
          <a:bodyPr anchor="t"/>
          <a:lstStyle>
            <a:lvl1pPr marL="0" indent="0" algn="r">
              <a:spcBef>
                <a:spcPts val="525"/>
              </a:spcBef>
              <a:buClrTx/>
              <a:buSzTx/>
              <a:buNone/>
              <a:defRPr sz="2400"/>
            </a:lvl1pPr>
            <a:lvl2pPr marL="0" indent="342900" algn="r">
              <a:spcBef>
                <a:spcPts val="525"/>
              </a:spcBef>
              <a:buClrTx/>
              <a:buSzTx/>
              <a:buNone/>
              <a:defRPr sz="2400"/>
            </a:lvl2pPr>
            <a:lvl3pPr marL="0" indent="685800" algn="r">
              <a:spcBef>
                <a:spcPts val="525"/>
              </a:spcBef>
              <a:buClrTx/>
              <a:buSzTx/>
              <a:buNone/>
              <a:defRPr sz="2400"/>
            </a:lvl3pPr>
            <a:lvl4pPr marL="0" indent="1028700" algn="r">
              <a:spcBef>
                <a:spcPts val="525"/>
              </a:spcBef>
              <a:buClrTx/>
              <a:buSzTx/>
              <a:buNone/>
              <a:defRPr sz="2400"/>
            </a:lvl4pPr>
            <a:lvl5pPr marL="0" indent="1371600" algn="r">
              <a:spcBef>
                <a:spcPts val="525"/>
              </a:spcBef>
              <a:buClrTx/>
              <a:buSzTx/>
              <a:buNone/>
              <a:defRPr sz="24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pic>
        <p:nvPicPr>
          <p:cNvPr id="29" name="Kép 3" descr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88000"/>
            <a:ext cx="1903658" cy="1270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6A2FB49D-71FB-4DF0-B78F-EFA6C812CF6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8687567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xt"/>
          <p:cNvSpPr txBox="1">
            <a:spLocks noGrp="1"/>
          </p:cNvSpPr>
          <p:nvPr>
            <p:ph type="title"/>
          </p:nvPr>
        </p:nvSpPr>
        <p:spPr>
          <a:xfrm>
            <a:off x="1113233" y="685800"/>
            <a:ext cx="7514036" cy="17526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48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4"/>
          </a:xfrm>
          <a:prstGeom prst="rect">
            <a:avLst/>
          </a:prstGeom>
        </p:spPr>
        <p:txBody>
          <a:bodyPr/>
          <a:lstStyle>
            <a:lvl2pPr marL="592931" indent="-250031"/>
            <a:lvl3pPr marL="985838" indent="-300038"/>
            <a:lvl4pPr marL="1228725" indent="-200025"/>
            <a:lvl5pPr marL="1571625" indent="-200025"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4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6A2FB49D-71FB-4DF0-B78F-EFA6C812CF6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162813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E644-4037-4076-BD87-DF0C39DED8F4}" type="datetimeFigureOut">
              <a:rPr lang="hu-HU" smtClean="0"/>
              <a:t>2019. 04. 17.</a:t>
            </a:fld>
            <a:endParaRPr lang="hu-HU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8417918" y="5961964"/>
            <a:ext cx="209351" cy="207749"/>
          </a:xfrm>
        </p:spPr>
        <p:txBody>
          <a:bodyPr/>
          <a:lstStyle/>
          <a:p>
            <a:fld id="{6A2FB49D-71FB-4DF0-B78F-EFA6C812CF6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0609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E644-4037-4076-BD87-DF0C39DED8F4}" type="datetimeFigureOut">
              <a:rPr lang="hu-HU" smtClean="0"/>
              <a:t>2019. 04. 17.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B49D-71FB-4DF0-B78F-EFA6C812CF6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2434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6"/>
          <p:cNvGrpSpPr/>
          <p:nvPr/>
        </p:nvGrpSpPr>
        <p:grpSpPr>
          <a:xfrm>
            <a:off x="113109" y="1"/>
            <a:ext cx="1827611" cy="6858001"/>
            <a:chOff x="0" y="0"/>
            <a:chExt cx="2436813" cy="6858000"/>
          </a:xfrm>
        </p:grpSpPr>
        <p:sp>
          <p:nvSpPr>
            <p:cNvPr id="2" name="Freeform 6"/>
            <p:cNvSpPr/>
            <p:nvPr/>
          </p:nvSpPr>
          <p:spPr>
            <a:xfrm>
              <a:off x="306388" y="0"/>
              <a:ext cx="1122364" cy="5329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426"/>
                  </a:moveTo>
                  <a:lnTo>
                    <a:pt x="4766" y="21600"/>
                  </a:lnTo>
                  <a:lnTo>
                    <a:pt x="21600" y="0"/>
                  </a:lnTo>
                  <a:lnTo>
                    <a:pt x="16712" y="0"/>
                  </a:lnTo>
                  <a:lnTo>
                    <a:pt x="0" y="21426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3" name="Freeform 7"/>
            <p:cNvSpPr/>
            <p:nvPr/>
          </p:nvSpPr>
          <p:spPr>
            <a:xfrm>
              <a:off x="0" y="0"/>
              <a:ext cx="1117601" cy="527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722" y="0"/>
                  </a:lnTo>
                  <a:lnTo>
                    <a:pt x="0" y="21444"/>
                  </a:lnTo>
                  <a:lnTo>
                    <a:pt x="481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4" name="Freeform 8"/>
            <p:cNvSpPr/>
            <p:nvPr/>
          </p:nvSpPr>
          <p:spPr>
            <a:xfrm>
              <a:off x="0" y="5238749"/>
              <a:ext cx="1228726" cy="161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651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5" name="Freeform 9"/>
            <p:cNvSpPr/>
            <p:nvPr/>
          </p:nvSpPr>
          <p:spPr>
            <a:xfrm>
              <a:off x="306388" y="5291137"/>
              <a:ext cx="1495426" cy="1566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843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0E0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6" name="Freeform 10"/>
            <p:cNvSpPr/>
            <p:nvPr/>
          </p:nvSpPr>
          <p:spPr>
            <a:xfrm>
              <a:off x="306388" y="5286374"/>
              <a:ext cx="2130426" cy="1571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5"/>
                  </a:moveTo>
                  <a:lnTo>
                    <a:pt x="15162" y="21600"/>
                  </a:lnTo>
                  <a:lnTo>
                    <a:pt x="21600" y="21600"/>
                  </a:lnTo>
                  <a:lnTo>
                    <a:pt x="2511" y="589"/>
                  </a:lnTo>
                  <a:lnTo>
                    <a:pt x="0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8D151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7" name="Freeform 11"/>
            <p:cNvSpPr/>
            <p:nvPr/>
          </p:nvSpPr>
          <p:spPr>
            <a:xfrm>
              <a:off x="0" y="5238749"/>
              <a:ext cx="1695451" cy="161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3721" y="1271"/>
                  </a:lnTo>
                  <a:lnTo>
                    <a:pt x="3115" y="572"/>
                  </a:lnTo>
                  <a:lnTo>
                    <a:pt x="3175" y="572"/>
                  </a:lnTo>
                  <a:lnTo>
                    <a:pt x="3175" y="508"/>
                  </a:lnTo>
                  <a:lnTo>
                    <a:pt x="3115" y="508"/>
                  </a:lnTo>
                  <a:lnTo>
                    <a:pt x="0" y="0"/>
                  </a:lnTo>
                  <a:lnTo>
                    <a:pt x="15654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350"/>
            </a:p>
          </p:txBody>
        </p:sp>
      </p:grpSp>
      <p:pic>
        <p:nvPicPr>
          <p:cNvPr id="9" name="Tartalom helye 3" descr="Tartalom hely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7150" y="-259083"/>
            <a:ext cx="1574986" cy="140048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zövegdoboz 4"/>
          <p:cNvSpPr txBox="1"/>
          <p:nvPr/>
        </p:nvSpPr>
        <p:spPr>
          <a:xfrm>
            <a:off x="3884848" y="6488667"/>
            <a:ext cx="2541078" cy="3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rIns="34289">
            <a:spAutoFit/>
          </a:bodyPr>
          <a:lstStyle>
            <a:lvl1pPr>
              <a:defRPr>
                <a:solidFill>
                  <a:srgbClr val="C00000"/>
                </a:solidFill>
                <a:latin typeface="PF DinText Pro"/>
                <a:ea typeface="PF DinText Pro"/>
                <a:cs typeface="PF DinText Pro"/>
                <a:sym typeface="PF DinText Pro"/>
              </a:defRPr>
            </a:lvl1pPr>
          </a:lstStyle>
          <a:p>
            <a:r>
              <a:rPr sz="1350"/>
              <a:t>MJSZ Development Department</a:t>
            </a:r>
          </a:p>
        </p:txBody>
      </p:sp>
      <p:sp>
        <p:nvSpPr>
          <p:cNvPr id="11" name="Titeltext"/>
          <p:cNvSpPr txBox="1">
            <a:spLocks noGrp="1"/>
          </p:cNvSpPr>
          <p:nvPr>
            <p:ph type="title"/>
          </p:nvPr>
        </p:nvSpPr>
        <p:spPr>
          <a:xfrm>
            <a:off x="457200" y="224822"/>
            <a:ext cx="8229600" cy="124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12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457200" y="1467454"/>
            <a:ext cx="8229600" cy="4791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3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8417918" y="5961964"/>
            <a:ext cx="209351" cy="20774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750"/>
            </a:lvl1pPr>
          </a:lstStyle>
          <a:p>
            <a:fld id="{6A2FB49D-71FB-4DF0-B78F-EFA6C812CF6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358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med"/>
  <p:txStyles>
    <p:titleStyle>
      <a:lvl1pPr marL="0" marR="0" indent="0" algn="ctr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C00000"/>
          </a:solidFill>
          <a:uFillTx/>
          <a:latin typeface="PF DinText Pro"/>
          <a:ea typeface="PF DinText Pro"/>
          <a:cs typeface="PF DinText Pro"/>
          <a:sym typeface="PF DinText Pro"/>
        </a:defRPr>
      </a:lvl1pPr>
      <a:lvl2pPr marL="0" marR="0" indent="0" algn="ctr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C00000"/>
          </a:solidFill>
          <a:uFillTx/>
          <a:latin typeface="PF DinText Pro"/>
          <a:ea typeface="PF DinText Pro"/>
          <a:cs typeface="PF DinText Pro"/>
          <a:sym typeface="PF DinText Pro"/>
        </a:defRPr>
      </a:lvl2pPr>
      <a:lvl3pPr marL="0" marR="0" indent="0" algn="ctr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C00000"/>
          </a:solidFill>
          <a:uFillTx/>
          <a:latin typeface="PF DinText Pro"/>
          <a:ea typeface="PF DinText Pro"/>
          <a:cs typeface="PF DinText Pro"/>
          <a:sym typeface="PF DinText Pro"/>
        </a:defRPr>
      </a:lvl3pPr>
      <a:lvl4pPr marL="0" marR="0" indent="0" algn="ctr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C00000"/>
          </a:solidFill>
          <a:uFillTx/>
          <a:latin typeface="PF DinText Pro"/>
          <a:ea typeface="PF DinText Pro"/>
          <a:cs typeface="PF DinText Pro"/>
          <a:sym typeface="PF DinText Pro"/>
        </a:defRPr>
      </a:lvl4pPr>
      <a:lvl5pPr marL="0" marR="0" indent="0" algn="ctr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C00000"/>
          </a:solidFill>
          <a:uFillTx/>
          <a:latin typeface="PF DinText Pro"/>
          <a:ea typeface="PF DinText Pro"/>
          <a:cs typeface="PF DinText Pro"/>
          <a:sym typeface="PF DinText Pro"/>
        </a:defRPr>
      </a:lvl5pPr>
      <a:lvl6pPr marL="0" marR="0" indent="0" algn="ctr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C00000"/>
          </a:solidFill>
          <a:uFillTx/>
          <a:latin typeface="PF DinText Pro"/>
          <a:ea typeface="PF DinText Pro"/>
          <a:cs typeface="PF DinText Pro"/>
          <a:sym typeface="PF DinText Pro"/>
        </a:defRPr>
      </a:lvl6pPr>
      <a:lvl7pPr marL="0" marR="0" indent="0" algn="ctr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C00000"/>
          </a:solidFill>
          <a:uFillTx/>
          <a:latin typeface="PF DinText Pro"/>
          <a:ea typeface="PF DinText Pro"/>
          <a:cs typeface="PF DinText Pro"/>
          <a:sym typeface="PF DinText Pro"/>
        </a:defRPr>
      </a:lvl7pPr>
      <a:lvl8pPr marL="0" marR="0" indent="0" algn="ctr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C00000"/>
          </a:solidFill>
          <a:uFillTx/>
          <a:latin typeface="PF DinText Pro"/>
          <a:ea typeface="PF DinText Pro"/>
          <a:cs typeface="PF DinText Pro"/>
          <a:sym typeface="PF DinText Pro"/>
        </a:defRPr>
      </a:lvl8pPr>
      <a:lvl9pPr marL="0" marR="0" indent="0" algn="ctr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C00000"/>
          </a:solidFill>
          <a:uFillTx/>
          <a:latin typeface="PF DinText Pro"/>
          <a:ea typeface="PF DinText Pro"/>
          <a:cs typeface="PF DinText Pro"/>
          <a:sym typeface="PF DinText Pro"/>
        </a:defRPr>
      </a:lvl9pPr>
    </p:titleStyle>
    <p:bodyStyle>
      <a:lvl1pPr marL="214313" marR="0" indent="-214313" algn="l" defTabSz="342900" rtl="0" eaLnBrk="1" latinLnBrk="0" hangingPunct="1">
        <a:lnSpc>
          <a:spcPct val="100000"/>
        </a:lnSpc>
        <a:spcBef>
          <a:spcPts val="450"/>
        </a:spcBef>
        <a:spcAft>
          <a:spcPts val="0"/>
        </a:spcAft>
        <a:buClr>
          <a:srgbClr val="8D1515"/>
        </a:buClr>
        <a:buSzPct val="100000"/>
        <a:buFontTx/>
        <a:buChar char="▪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PF DinText Pro"/>
          <a:ea typeface="PF DinText Pro"/>
          <a:cs typeface="PF DinText Pro"/>
          <a:sym typeface="PF DinText Pro"/>
        </a:defRPr>
      </a:lvl1pPr>
      <a:lvl2pPr marL="642938" marR="0" indent="-300038" algn="l" defTabSz="342900" rtl="0" eaLnBrk="1" latinLnBrk="0" hangingPunct="1">
        <a:lnSpc>
          <a:spcPct val="100000"/>
        </a:lnSpc>
        <a:spcBef>
          <a:spcPts val="450"/>
        </a:spcBef>
        <a:spcAft>
          <a:spcPts val="0"/>
        </a:spcAft>
        <a:buClr>
          <a:srgbClr val="8D1515"/>
        </a:buClr>
        <a:buSzPct val="145000"/>
        <a:buFontTx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PF DinText Pro"/>
          <a:ea typeface="PF DinText Pro"/>
          <a:cs typeface="PF DinText Pro"/>
          <a:sym typeface="PF DinText Pro"/>
        </a:defRPr>
      </a:lvl2pPr>
      <a:lvl3pPr marL="1019175" marR="0" indent="-333375" algn="l" defTabSz="342900" rtl="0" eaLnBrk="1" latinLnBrk="0" hangingPunct="1">
        <a:lnSpc>
          <a:spcPct val="100000"/>
        </a:lnSpc>
        <a:spcBef>
          <a:spcPts val="450"/>
        </a:spcBef>
        <a:spcAft>
          <a:spcPts val="0"/>
        </a:spcAft>
        <a:buClr>
          <a:srgbClr val="8D1515"/>
        </a:buClr>
        <a:buSzPct val="145000"/>
        <a:buFontTx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PF DinText Pro"/>
          <a:ea typeface="PF DinText Pro"/>
          <a:cs typeface="PF DinText Pro"/>
          <a:sym typeface="PF DinText Pro"/>
        </a:defRPr>
      </a:lvl3pPr>
      <a:lvl4pPr marL="1253728" marR="0" indent="-225028" algn="l" defTabSz="342900" rtl="0" eaLnBrk="1" latinLnBrk="0" hangingPunct="1">
        <a:lnSpc>
          <a:spcPct val="100000"/>
        </a:lnSpc>
        <a:spcBef>
          <a:spcPts val="450"/>
        </a:spcBef>
        <a:spcAft>
          <a:spcPts val="0"/>
        </a:spcAft>
        <a:buClr>
          <a:srgbClr val="8D1515"/>
        </a:buClr>
        <a:buSzPct val="145000"/>
        <a:buFontTx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PF DinText Pro"/>
          <a:ea typeface="PF DinText Pro"/>
          <a:cs typeface="PF DinText Pro"/>
          <a:sym typeface="PF DinText Pro"/>
        </a:defRPr>
      </a:lvl4pPr>
      <a:lvl5pPr marL="1628775" marR="0" indent="-257175" algn="l" defTabSz="342900" rtl="0" eaLnBrk="1" latinLnBrk="0" hangingPunct="1">
        <a:lnSpc>
          <a:spcPct val="100000"/>
        </a:lnSpc>
        <a:spcBef>
          <a:spcPts val="450"/>
        </a:spcBef>
        <a:spcAft>
          <a:spcPts val="0"/>
        </a:spcAft>
        <a:buClr>
          <a:srgbClr val="8D1515"/>
        </a:buClr>
        <a:buSzPct val="145000"/>
        <a:buFontTx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PF DinText Pro"/>
          <a:ea typeface="PF DinText Pro"/>
          <a:cs typeface="PF DinText Pro"/>
          <a:sym typeface="PF DinText Pro"/>
        </a:defRPr>
      </a:lvl5pPr>
      <a:lvl6pPr marL="2057400" marR="0" indent="-342900" algn="l" defTabSz="342900" rtl="0" eaLnBrk="1" latinLnBrk="0" hangingPunct="1">
        <a:lnSpc>
          <a:spcPct val="100000"/>
        </a:lnSpc>
        <a:spcBef>
          <a:spcPts val="450"/>
        </a:spcBef>
        <a:spcAft>
          <a:spcPts val="0"/>
        </a:spcAft>
        <a:buClr>
          <a:srgbClr val="8D1515"/>
        </a:buClr>
        <a:buSzPct val="145000"/>
        <a:buFontTx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PF DinText Pro"/>
          <a:ea typeface="PF DinText Pro"/>
          <a:cs typeface="PF DinText Pro"/>
          <a:sym typeface="PF DinText Pro"/>
        </a:defRPr>
      </a:lvl6pPr>
      <a:lvl7pPr marL="2400300" marR="0" indent="-342900" algn="l" defTabSz="342900" rtl="0" eaLnBrk="1" latinLnBrk="0" hangingPunct="1">
        <a:lnSpc>
          <a:spcPct val="100000"/>
        </a:lnSpc>
        <a:spcBef>
          <a:spcPts val="450"/>
        </a:spcBef>
        <a:spcAft>
          <a:spcPts val="0"/>
        </a:spcAft>
        <a:buClr>
          <a:srgbClr val="8D1515"/>
        </a:buClr>
        <a:buSzPct val="145000"/>
        <a:buFontTx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PF DinText Pro"/>
          <a:ea typeface="PF DinText Pro"/>
          <a:cs typeface="PF DinText Pro"/>
          <a:sym typeface="PF DinText Pro"/>
        </a:defRPr>
      </a:lvl7pPr>
      <a:lvl8pPr marL="2743200" marR="0" indent="-342900" algn="l" defTabSz="342900" rtl="0" eaLnBrk="1" latinLnBrk="0" hangingPunct="1">
        <a:lnSpc>
          <a:spcPct val="100000"/>
        </a:lnSpc>
        <a:spcBef>
          <a:spcPts val="450"/>
        </a:spcBef>
        <a:spcAft>
          <a:spcPts val="0"/>
        </a:spcAft>
        <a:buClr>
          <a:srgbClr val="8D1515"/>
        </a:buClr>
        <a:buSzPct val="145000"/>
        <a:buFontTx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PF DinText Pro"/>
          <a:ea typeface="PF DinText Pro"/>
          <a:cs typeface="PF DinText Pro"/>
          <a:sym typeface="PF DinText Pro"/>
        </a:defRPr>
      </a:lvl8pPr>
      <a:lvl9pPr marL="3086100" marR="0" indent="-342900" algn="l" defTabSz="342900" rtl="0" eaLnBrk="1" latinLnBrk="0" hangingPunct="1">
        <a:lnSpc>
          <a:spcPct val="100000"/>
        </a:lnSpc>
        <a:spcBef>
          <a:spcPts val="450"/>
        </a:spcBef>
        <a:spcAft>
          <a:spcPts val="0"/>
        </a:spcAft>
        <a:buClr>
          <a:srgbClr val="8D1515"/>
        </a:buClr>
        <a:buSzPct val="145000"/>
        <a:buFontTx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PF DinText Pro"/>
          <a:ea typeface="PF DinText Pro"/>
          <a:cs typeface="PF DinText Pro"/>
          <a:sym typeface="PF DinText Pro"/>
        </a:defRPr>
      </a:lvl9pPr>
    </p:bodyStyle>
    <p:otherStyle>
      <a:lvl1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34290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68580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102870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137160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171450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205740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240030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274320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67944" y="72131"/>
            <a:ext cx="4282244" cy="908598"/>
          </a:xfrm>
        </p:spPr>
        <p:txBody>
          <a:bodyPr/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száraz edzés.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body" sz="quarter" idx="1"/>
          </p:nvPr>
        </p:nvSpPr>
        <p:spPr>
          <a:xfrm>
            <a:off x="1483568" y="1124744"/>
            <a:ext cx="6400800" cy="1752600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Edzés elméleti és élettani szerepe,</a:t>
            </a:r>
          </a:p>
          <a:p>
            <a:r>
              <a:rPr lang="hu-H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fontossága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jelentősége. </a:t>
            </a:r>
            <a:endParaRPr lang="hu-H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63" y="2564904"/>
            <a:ext cx="3059832" cy="22948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12976"/>
            <a:ext cx="3240360" cy="24302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842568"/>
            <a:ext cx="3131840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Szövegdoboz 8"/>
          <p:cNvSpPr txBox="1"/>
          <p:nvPr/>
        </p:nvSpPr>
        <p:spPr>
          <a:xfrm>
            <a:off x="5763409" y="6488668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Készítette: Máhl Krisztián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1197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1259632" y="116632"/>
            <a:ext cx="7779247" cy="6741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 smtClean="0"/>
              <a:t>A </a:t>
            </a:r>
            <a:r>
              <a:rPr lang="hu-HU" sz="2800" dirty="0"/>
              <a:t>motoros képességek egy komplett rendszerben jelennek meg, amit cselekvésnek nevezünk. </a:t>
            </a:r>
            <a:endParaRPr lang="hu-HU" sz="2800" dirty="0" smtClean="0"/>
          </a:p>
          <a:p>
            <a:pPr marL="0" indent="0">
              <a:buNone/>
            </a:pPr>
            <a:endParaRPr lang="hu-HU" sz="2800" dirty="0"/>
          </a:p>
          <a:p>
            <a:pPr marL="0" indent="0">
              <a:buNone/>
            </a:pPr>
            <a:r>
              <a:rPr lang="hu-HU" sz="2800" dirty="0" smtClean="0"/>
              <a:t>A </a:t>
            </a:r>
            <a:r>
              <a:rPr lang="hu-HU" sz="2800" dirty="0"/>
              <a:t>cselekvésben olyan további összetevők fejtik ki hatásukat, mint </a:t>
            </a:r>
            <a:r>
              <a:rPr lang="hu-HU" sz="2800" dirty="0" smtClean="0"/>
              <a:t>pszichikai, élettani, és </a:t>
            </a:r>
            <a:r>
              <a:rPr lang="hu-HU" sz="2800" dirty="0"/>
              <a:t>egyéb környezeti tényezők. </a:t>
            </a:r>
            <a:endParaRPr lang="hu-HU" sz="2800" dirty="0" smtClean="0"/>
          </a:p>
          <a:p>
            <a:pPr marL="0" indent="0">
              <a:buNone/>
            </a:pPr>
            <a:endParaRPr lang="hu-HU" sz="2800" dirty="0" smtClean="0"/>
          </a:p>
          <a:p>
            <a:pPr marL="0" indent="0">
              <a:buNone/>
            </a:pPr>
            <a:r>
              <a:rPr lang="hu-HU" sz="2800" dirty="0" smtClean="0"/>
              <a:t>A </a:t>
            </a:r>
            <a:r>
              <a:rPr lang="hu-HU" sz="2800" dirty="0"/>
              <a:t>cselekvésben tehát egyszerre integrálódnak biológiai, pszichológiai és szociális tartalmak, melyek végső soron az egyén személyiségének termékei. </a:t>
            </a:r>
          </a:p>
          <a:p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8575059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2060848"/>
            <a:ext cx="7514036" cy="1752600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A KOORDINÁCIÓS KÉPESSÉGEK CSOPORTOSÍTÁSÁNAK 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SZEMPONTRENDSZEREI 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1331640" y="2708920"/>
            <a:ext cx="7560840" cy="4525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/>
              <a:t>A mozgásos teljesítményben tükröződő koordinációs képességeket </a:t>
            </a:r>
            <a:r>
              <a:rPr lang="hu-HU" sz="3200" dirty="0" smtClean="0"/>
              <a:t>a következő </a:t>
            </a:r>
            <a:r>
              <a:rPr lang="hu-HU" sz="3200" dirty="0"/>
              <a:t>szempontok alapján lehet csoportosítani 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1729158" y="332656"/>
            <a:ext cx="6430968" cy="8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C00000"/>
                </a:solidFill>
                <a:uFillTx/>
                <a:latin typeface="PF DinText Pro"/>
                <a:ea typeface="PF DinText Pro"/>
                <a:cs typeface="PF DinText Pro"/>
                <a:sym typeface="PF DinText Pro"/>
              </a:defRPr>
            </a:lvl1pPr>
            <a:lvl2pPr marL="0" marR="0" indent="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C00000"/>
                </a:solidFill>
                <a:uFillTx/>
                <a:latin typeface="PF DinText Pro"/>
                <a:ea typeface="PF DinText Pro"/>
                <a:cs typeface="PF DinText Pro"/>
                <a:sym typeface="PF DinText Pro"/>
              </a:defRPr>
            </a:lvl2pPr>
            <a:lvl3pPr marL="0" marR="0" indent="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C00000"/>
                </a:solidFill>
                <a:uFillTx/>
                <a:latin typeface="PF DinText Pro"/>
                <a:ea typeface="PF DinText Pro"/>
                <a:cs typeface="PF DinText Pro"/>
                <a:sym typeface="PF DinText Pro"/>
              </a:defRPr>
            </a:lvl3pPr>
            <a:lvl4pPr marL="0" marR="0" indent="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C00000"/>
                </a:solidFill>
                <a:uFillTx/>
                <a:latin typeface="PF DinText Pro"/>
                <a:ea typeface="PF DinText Pro"/>
                <a:cs typeface="PF DinText Pro"/>
                <a:sym typeface="PF DinText Pro"/>
              </a:defRPr>
            </a:lvl4pPr>
            <a:lvl5pPr marL="0" marR="0" indent="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C00000"/>
                </a:solidFill>
                <a:uFillTx/>
                <a:latin typeface="PF DinText Pro"/>
                <a:ea typeface="PF DinText Pro"/>
                <a:cs typeface="PF DinText Pro"/>
                <a:sym typeface="PF DinText Pro"/>
              </a:defRPr>
            </a:lvl5pPr>
            <a:lvl6pPr marL="0" marR="0" indent="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C00000"/>
                </a:solidFill>
                <a:uFillTx/>
                <a:latin typeface="PF DinText Pro"/>
                <a:ea typeface="PF DinText Pro"/>
                <a:cs typeface="PF DinText Pro"/>
                <a:sym typeface="PF DinText Pro"/>
              </a:defRPr>
            </a:lvl6pPr>
            <a:lvl7pPr marL="0" marR="0" indent="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C00000"/>
                </a:solidFill>
                <a:uFillTx/>
                <a:latin typeface="PF DinText Pro"/>
                <a:ea typeface="PF DinText Pro"/>
                <a:cs typeface="PF DinText Pro"/>
                <a:sym typeface="PF DinText Pro"/>
              </a:defRPr>
            </a:lvl7pPr>
            <a:lvl8pPr marL="0" marR="0" indent="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C00000"/>
                </a:solidFill>
                <a:uFillTx/>
                <a:latin typeface="PF DinText Pro"/>
                <a:ea typeface="PF DinText Pro"/>
                <a:cs typeface="PF DinText Pro"/>
                <a:sym typeface="PF DinText Pro"/>
              </a:defRPr>
            </a:lvl8pPr>
            <a:lvl9pPr marL="0" marR="0" indent="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C00000"/>
                </a:solidFill>
                <a:uFillTx/>
                <a:latin typeface="PF DinText Pro"/>
                <a:ea typeface="PF DinText Pro"/>
                <a:cs typeface="PF DinText Pro"/>
                <a:sym typeface="PF DinText Pro"/>
              </a:defRPr>
            </a:lvl9pPr>
          </a:lstStyle>
          <a:p>
            <a:r>
              <a:rPr lang="hu-HU" sz="4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Koordináció</a:t>
            </a:r>
            <a:endParaRPr lang="hu-HU" sz="44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2780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99484406"/>
              </p:ext>
            </p:extLst>
          </p:nvPr>
        </p:nvGraphicFramePr>
        <p:xfrm>
          <a:off x="1547664" y="188640"/>
          <a:ext cx="7488832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01620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66399370"/>
              </p:ext>
            </p:extLst>
          </p:nvPr>
        </p:nvGraphicFramePr>
        <p:xfrm>
          <a:off x="1547664" y="188640"/>
          <a:ext cx="7488832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60887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1115616" y="404664"/>
            <a:ext cx="7560840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200" dirty="0"/>
              <a:t>A mozgásügyesség speciális megjelenési formáinak összetevőit és feltételeit képező eddig felsorolt koordinációs képességeket a </a:t>
            </a:r>
            <a:r>
              <a:rPr lang="hu-HU" sz="3200" dirty="0" smtClean="0"/>
              <a:t>következő </a:t>
            </a:r>
            <a:r>
              <a:rPr lang="hu-HU" sz="3200" dirty="0"/>
              <a:t>tulajdonságokkal </a:t>
            </a:r>
            <a:r>
              <a:rPr lang="hu-HU" sz="3200" dirty="0" smtClean="0"/>
              <a:t>egészíthetjük ki: </a:t>
            </a:r>
          </a:p>
          <a:p>
            <a:pPr marL="0" indent="0">
              <a:buNone/>
            </a:pPr>
            <a:endParaRPr lang="hu-HU" sz="3200" dirty="0" smtClean="0"/>
          </a:p>
          <a:p>
            <a:pPr algn="ctr"/>
            <a:r>
              <a:rPr lang="hu-HU" sz="3200" dirty="0" smtClean="0"/>
              <a:t>mozgékonyság; </a:t>
            </a:r>
          </a:p>
          <a:p>
            <a:pPr algn="ctr"/>
            <a:r>
              <a:rPr lang="hu-HU" sz="3200" dirty="0" smtClean="0"/>
              <a:t>hajlékonyság-lazaság</a:t>
            </a:r>
            <a:r>
              <a:rPr lang="hu-HU" sz="3200" dirty="0"/>
              <a:t>; </a:t>
            </a:r>
          </a:p>
          <a:p>
            <a:pPr algn="ctr"/>
            <a:r>
              <a:rPr lang="hu-HU" sz="3200" dirty="0" smtClean="0"/>
              <a:t>organizációs </a:t>
            </a:r>
            <a:r>
              <a:rPr lang="hu-HU" sz="3200" dirty="0"/>
              <a:t>képesség; </a:t>
            </a:r>
          </a:p>
          <a:p>
            <a:pPr algn="ctr"/>
            <a:r>
              <a:rPr lang="hu-HU" sz="3200" dirty="0" smtClean="0"/>
              <a:t>időzítő </a:t>
            </a:r>
            <a:r>
              <a:rPr lang="hu-HU" sz="3200" dirty="0"/>
              <a:t>érzék; </a:t>
            </a:r>
          </a:p>
          <a:p>
            <a:pPr algn="ctr"/>
            <a:r>
              <a:rPr lang="hu-HU" sz="3200" dirty="0" smtClean="0"/>
              <a:t>helyzetfelismerési </a:t>
            </a:r>
            <a:r>
              <a:rPr lang="hu-HU" sz="3200" dirty="0"/>
              <a:t>és döntési képesség. </a:t>
            </a:r>
          </a:p>
          <a:p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847829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39018" y="116632"/>
            <a:ext cx="7514036" cy="1752600"/>
          </a:xfrm>
        </p:spPr>
        <p:txBody>
          <a:bodyPr/>
          <a:lstStyle/>
          <a:p>
            <a:r>
              <a:rPr lang="hu-HU" b="1" dirty="0"/>
              <a:t>KOORDINÁCIÓS ALAPKÉPESSÉGEK 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1259632" y="2132856"/>
            <a:ext cx="7272808" cy="39933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200" dirty="0"/>
              <a:t>A szempontrendszerek elemzése alapján a következő koordinációs alapképességek körvonalazódnak ki. </a:t>
            </a:r>
            <a:endParaRPr lang="hu-HU" sz="3200" dirty="0" smtClean="0"/>
          </a:p>
          <a:p>
            <a:pPr marL="0" indent="0">
              <a:buNone/>
            </a:pPr>
            <a:endParaRPr lang="hu-HU" sz="3200" dirty="0"/>
          </a:p>
          <a:p>
            <a:pPr algn="ctr"/>
            <a:r>
              <a:rPr lang="hu-HU" sz="3200" b="1" dirty="0"/>
              <a:t>Mozgásszabályozás </a:t>
            </a:r>
            <a:endParaRPr lang="hu-HU" sz="3200" dirty="0"/>
          </a:p>
          <a:p>
            <a:pPr algn="ctr"/>
            <a:r>
              <a:rPr lang="hu-HU" sz="3200" b="1" dirty="0"/>
              <a:t>Mozgásalkalmazkodás és átállítás </a:t>
            </a:r>
            <a:endParaRPr lang="hu-HU" sz="3200" dirty="0"/>
          </a:p>
          <a:p>
            <a:pPr algn="ctr"/>
            <a:r>
              <a:rPr lang="hu-HU" sz="3200" b="1" dirty="0"/>
              <a:t>Mozgástanulás </a:t>
            </a:r>
            <a:endParaRPr lang="hu-HU" sz="3200" dirty="0"/>
          </a:p>
          <a:p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1282848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3232" y="548680"/>
            <a:ext cx="7514036" cy="1752600"/>
          </a:xfrm>
        </p:spPr>
        <p:txBody>
          <a:bodyPr/>
          <a:lstStyle/>
          <a:p>
            <a:r>
              <a:rPr lang="hu-HU" b="1" dirty="0"/>
              <a:t>A KOORDINÁCIÓS KÉPESSÉGEK SZABÁLYOZÓ RENDSZEREI 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1259632" y="2132856"/>
            <a:ext cx="7635231" cy="4525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/>
              <a:t>Az </a:t>
            </a:r>
            <a:r>
              <a:rPr lang="hu-HU" sz="3200" dirty="0" smtClean="0"/>
              <a:t>kijelenthető</a:t>
            </a:r>
            <a:r>
              <a:rPr lang="hu-HU" sz="3200" dirty="0"/>
              <a:t>, hogy a koordinációs képességek állandó idegrendszeri szabályozást, irányítást feltételeznek. </a:t>
            </a:r>
            <a:endParaRPr lang="hu-HU" sz="3200" dirty="0" smtClean="0"/>
          </a:p>
          <a:p>
            <a:pPr marL="0" indent="0">
              <a:buNone/>
            </a:pPr>
            <a:endParaRPr lang="hu-HU" sz="3200" dirty="0" smtClean="0"/>
          </a:p>
          <a:p>
            <a:pPr marL="0" indent="0">
              <a:buNone/>
            </a:pPr>
            <a:r>
              <a:rPr lang="hu-HU" sz="3200" dirty="0" smtClean="0"/>
              <a:t>Ezek </a:t>
            </a:r>
            <a:r>
              <a:rPr lang="hu-HU" sz="3200" dirty="0"/>
              <a:t>a folyamatok egymással szoros összefüggésben </a:t>
            </a:r>
            <a:r>
              <a:rPr lang="hu-HU" sz="3200" dirty="0" smtClean="0">
                <a:solidFill>
                  <a:schemeClr val="accent1"/>
                </a:solidFill>
              </a:rPr>
              <a:t>szabályozó rendszerek </a:t>
            </a:r>
            <a:r>
              <a:rPr lang="hu-HU" sz="3200" dirty="0"/>
              <a:t>keretébe </a:t>
            </a:r>
            <a:r>
              <a:rPr lang="hu-HU" sz="3200" dirty="0" err="1" smtClean="0"/>
              <a:t>ágyazodva</a:t>
            </a:r>
            <a:r>
              <a:rPr lang="hu-HU" sz="3200" dirty="0" smtClean="0"/>
              <a:t> </a:t>
            </a:r>
            <a:r>
              <a:rPr lang="hu-HU" sz="3200" dirty="0"/>
              <a:t>érvényesülnek: </a:t>
            </a:r>
          </a:p>
          <a:p>
            <a:pPr marL="0" indent="0">
              <a:buNone/>
            </a:pP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394388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23961" y="0"/>
            <a:ext cx="7779248" cy="1752600"/>
          </a:xfrm>
        </p:spPr>
        <p:txBody>
          <a:bodyPr/>
          <a:lstStyle/>
          <a:p>
            <a:r>
              <a:rPr lang="hu-HU" b="1" dirty="0">
                <a:solidFill>
                  <a:schemeClr val="accent1"/>
                </a:solidFill>
              </a:rPr>
              <a:t>Tájékoz</a:t>
            </a:r>
            <a:r>
              <a:rPr lang="hu-HU" b="1" dirty="0"/>
              <a:t>ódó </a:t>
            </a:r>
            <a:r>
              <a:rPr lang="hu-HU" b="1" dirty="0" smtClean="0"/>
              <a:t>szabályozás: </a:t>
            </a:r>
            <a:r>
              <a:rPr lang="hu-HU" sz="2800" b="1" dirty="0" smtClean="0"/>
              <a:t>(információfelvétel</a:t>
            </a:r>
            <a:r>
              <a:rPr lang="hu-HU" sz="2800" b="1" dirty="0"/>
              <a:t>, -feldolgozás és </a:t>
            </a:r>
            <a:r>
              <a:rPr lang="hu-HU" sz="2800" b="1" dirty="0" smtClean="0"/>
              <a:t>–tárolás)</a:t>
            </a:r>
            <a:endParaRPr lang="hu-HU" sz="2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1269169" y="1556792"/>
            <a:ext cx="7488831" cy="45259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200" dirty="0"/>
              <a:t>A tájékozódó szabályozás során két alapvető megismerési folyamatról kell beszélni. </a:t>
            </a:r>
            <a:endParaRPr lang="hu-HU" sz="3200" dirty="0" smtClean="0"/>
          </a:p>
          <a:p>
            <a:pPr marL="0" indent="0" algn="ctr">
              <a:buNone/>
            </a:pPr>
            <a:endParaRPr lang="hu-HU" sz="3200" dirty="0" smtClean="0"/>
          </a:p>
          <a:p>
            <a:pPr marL="0" indent="0" algn="ctr">
              <a:buNone/>
            </a:pPr>
            <a:r>
              <a:rPr lang="hu-HU" sz="3200" dirty="0" smtClean="0"/>
              <a:t>Ezek </a:t>
            </a:r>
            <a:r>
              <a:rPr lang="hu-HU" sz="3200" dirty="0"/>
              <a:t>az </a:t>
            </a:r>
            <a:r>
              <a:rPr lang="hu-HU" sz="3200" dirty="0">
                <a:solidFill>
                  <a:schemeClr val="accent1"/>
                </a:solidFill>
              </a:rPr>
              <a:t>érzékelés</a:t>
            </a:r>
            <a:r>
              <a:rPr lang="hu-HU" sz="3200" dirty="0"/>
              <a:t> és az </a:t>
            </a:r>
            <a:r>
              <a:rPr lang="hu-HU" sz="3200" dirty="0">
                <a:solidFill>
                  <a:schemeClr val="accent1"/>
                </a:solidFill>
              </a:rPr>
              <a:t>észlelés. </a:t>
            </a:r>
          </a:p>
          <a:p>
            <a:pPr marL="0" indent="0">
              <a:buNone/>
            </a:pP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5542248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514036" cy="1752600"/>
          </a:xfrm>
        </p:spPr>
        <p:txBody>
          <a:bodyPr/>
          <a:lstStyle/>
          <a:p>
            <a:r>
              <a:rPr lang="hu-HU" b="1" dirty="0"/>
              <a:t>Ösztönző szabályozás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sz="2800" b="1" dirty="0" smtClean="0"/>
              <a:t>(</a:t>
            </a:r>
            <a:r>
              <a:rPr lang="hu-HU" sz="2800" b="1" dirty="0"/>
              <a:t>mozgósító, serkentő és gátló folyamatok) </a:t>
            </a:r>
            <a:endParaRPr lang="hu-HU" sz="2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1259632" y="1556792"/>
            <a:ext cx="7635231" cy="4525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/>
              <a:t>Itt olyan mozgósító, serkentő és gátló folyamatokról, tehát </a:t>
            </a:r>
            <a:r>
              <a:rPr lang="hu-HU" sz="3200" dirty="0" err="1"/>
              <a:t>pszichofiziológiás</a:t>
            </a:r>
            <a:r>
              <a:rPr lang="hu-HU" sz="3200" dirty="0"/>
              <a:t> </a:t>
            </a:r>
            <a:r>
              <a:rPr lang="hu-HU" sz="3200" dirty="0" err="1"/>
              <a:t>erőkről</a:t>
            </a:r>
            <a:r>
              <a:rPr lang="hu-HU" sz="3200" dirty="0"/>
              <a:t> van szó, melyek egyrészt behatárolják cselekvési lehetőségünket, másrészt meghatározzák hozzáállásunkat egy adott mozgás végrehajtásához</a:t>
            </a:r>
          </a:p>
        </p:txBody>
      </p:sp>
    </p:spTree>
    <p:extLst>
      <p:ext uri="{BB962C8B-B14F-4D97-AF65-F5344CB8AC3E}">
        <p14:creationId xmlns:p14="http://schemas.microsoft.com/office/powerpoint/2010/main" val="14157558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8229600" cy="1242633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A KOORDINÁCIÓS KÉPESSÉGEK FEJLESZTÉSE, FEJLESZTHETŐSÉGE 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1341984" y="2636912"/>
            <a:ext cx="73448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/>
              <a:t>A következőkben leegyszerűsítve </a:t>
            </a:r>
            <a:r>
              <a:rPr lang="hu-HU" sz="3200" dirty="0" err="1"/>
              <a:t>tekintsük</a:t>
            </a:r>
            <a:r>
              <a:rPr lang="hu-HU" sz="3200" dirty="0"/>
              <a:t> át a koordinációs képességek fejlesztési lehetőségét és működési színvonalát az életkor függvényében</a:t>
            </a:r>
          </a:p>
        </p:txBody>
      </p:sp>
    </p:spTree>
    <p:extLst>
      <p:ext uri="{BB962C8B-B14F-4D97-AF65-F5344CB8AC3E}">
        <p14:creationId xmlns:p14="http://schemas.microsoft.com/office/powerpoint/2010/main" val="249036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5616" y="2492896"/>
            <a:ext cx="7514036" cy="1392560"/>
          </a:xfrm>
        </p:spPr>
        <p:txBody>
          <a:bodyPr>
            <a:normAutofit fontScale="90000"/>
          </a:bodyPr>
          <a:lstStyle/>
          <a:p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edzés a </a:t>
            </a:r>
            <a:r>
              <a:rPr lang="hu-H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teljesítményfokozás </a:t>
            </a:r>
            <a:r>
              <a:rPr lang="hu-H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tudományosan irányított folyamata, amelynek során tervszerűen alakítjuk a </a:t>
            </a:r>
            <a:r>
              <a:rPr lang="hu-H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sportoló </a:t>
            </a:r>
            <a:r>
              <a:rPr lang="hu-H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fizikai, pszichikai energiáját és </a:t>
            </a:r>
            <a:r>
              <a:rPr lang="hu-H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teljesítőképességét, </a:t>
            </a:r>
            <a:r>
              <a:rPr lang="hu-H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hogy ezzel a sportágában, versenyszámában eredményt érjen el</a:t>
            </a:r>
            <a:r>
              <a:rPr lang="hu-H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hu-H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u-H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36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380246" y="5157192"/>
            <a:ext cx="6984776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/>
            <a:r>
              <a:rPr lang="hu-H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Alapvető jellemzője tehát a teljesítményfokozásra való törekvés</a:t>
            </a:r>
            <a:r>
              <a:rPr lang="hu-HU" sz="3200" b="1" dirty="0">
                <a:solidFill>
                  <a:schemeClr val="accent1"/>
                </a:solidFill>
              </a:rPr>
              <a:t>.</a:t>
            </a:r>
            <a:r>
              <a:rPr lang="hu-HU" sz="3200" b="1" dirty="0"/>
              <a:t/>
            </a:r>
            <a:br>
              <a:rPr lang="hu-HU" sz="3200" b="1" dirty="0"/>
            </a:br>
            <a:endParaRPr kumimoji="0" lang="hu-HU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676390" y="332656"/>
            <a:ext cx="4392488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hu-HU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edzés fogalma</a:t>
            </a:r>
            <a:endParaRPr kumimoji="0" lang="hu-HU" sz="44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363893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5616" y="98135"/>
            <a:ext cx="7155972" cy="1242633"/>
          </a:xfrm>
        </p:spPr>
        <p:txBody>
          <a:bodyPr>
            <a:normAutofit/>
          </a:bodyPr>
          <a:lstStyle/>
          <a:p>
            <a:r>
              <a:rPr lang="hu-HU" dirty="0"/>
              <a:t>K</a:t>
            </a:r>
            <a:r>
              <a:rPr lang="hu-HU" dirty="0" smtClean="0"/>
              <a:t>oordinációs </a:t>
            </a:r>
            <a:r>
              <a:rPr lang="hu-HU" dirty="0"/>
              <a:t>képességek fejlesztésének </a:t>
            </a:r>
            <a:r>
              <a:rPr lang="hu-HU" dirty="0" smtClean="0"/>
              <a:t>szenzibilis </a:t>
            </a:r>
            <a:r>
              <a:rPr lang="hu-HU" dirty="0"/>
              <a:t>időszaka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95" y="1412776"/>
            <a:ext cx="7861614" cy="499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4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Kondicionális képességek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819799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73499497"/>
              </p:ext>
            </p:extLst>
          </p:nvPr>
        </p:nvGraphicFramePr>
        <p:xfrm>
          <a:off x="1691680" y="188640"/>
          <a:ext cx="705678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36828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269673" y="188640"/>
            <a:ext cx="6950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Kondicionális képesség fejlesztés elmélete</a:t>
            </a:r>
            <a:endParaRPr lang="hu-HU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80728"/>
            <a:ext cx="6192688" cy="5287480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292379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115616" y="908720"/>
            <a:ext cx="7264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kondicionális képességek szenzitív időszakai</a:t>
            </a:r>
            <a:endParaRPr lang="hu-HU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8631849" cy="352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14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395535" y="26135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edzés részei</a:t>
            </a:r>
            <a:endParaRPr lang="hu-H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3707904" y="1988840"/>
            <a:ext cx="41044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Bemelegítés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Fő rész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Levezetés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Regeneráció </a:t>
            </a:r>
            <a:endParaRPr lang="hu-H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948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395536" y="373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Bemelegítés</a:t>
            </a:r>
            <a:endParaRPr lang="hu-H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1835695" y="1052736"/>
            <a:ext cx="6856359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bemelegítés szerepe és feladata a szervezet előkészítése, felkészítése a sportedzésekre.</a:t>
            </a:r>
          </a:p>
          <a:p>
            <a:pPr algn="r"/>
            <a:r>
              <a:rPr lang="hu-H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Fontos a fokozatosság!</a:t>
            </a:r>
          </a:p>
          <a:p>
            <a:endParaRPr lang="hu-H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Elemei: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Keringés fokozás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Izmok, inak, szalagok megfelelő felkészítése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Pszichés felkészítés </a:t>
            </a:r>
            <a:endParaRPr lang="hu-H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5489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Futóiskola</a:t>
            </a:r>
            <a:endParaRPr lang="hu-H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75656" y="1417638"/>
            <a:ext cx="68407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Alkalmazási területei:</a:t>
            </a:r>
          </a:p>
          <a:p>
            <a:pPr marL="0" indent="0">
              <a:buNone/>
            </a:pPr>
            <a:endParaRPr lang="hu-H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Bemelegítés</a:t>
            </a:r>
          </a:p>
          <a:p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épességfejlesztés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90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23728" y="476672"/>
            <a:ext cx="6120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sportjátékok szerepe a fejlesztésben</a:t>
            </a:r>
            <a:endParaRPr lang="hu-HU" sz="4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555776" y="2924944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játék a nevelés egyik </a:t>
            </a:r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legeredményesebb eszköze! </a:t>
            </a:r>
            <a:endParaRPr lang="hu-H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1419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/>
          <p:cNvSpPr txBox="1"/>
          <p:nvPr/>
        </p:nvSpPr>
        <p:spPr>
          <a:xfrm>
            <a:off x="971600" y="1196752"/>
            <a:ext cx="791061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Jelentős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szerepe van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egészséges testi-lelki fejlődésében. </a:t>
            </a: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Mozgásanyaga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helyszíne széleskörű és sokoldalú fejlesztést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tesz lehetővé. </a:t>
            </a: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Javítja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szervezet ellenálló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képességét.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Elősegíti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mozgató- és a tartórendszer,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 a többi szervrendszer fejlődését.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játék közbeni mozgástevékenység javítja a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mozgáskultúrát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növeli teherbíró képességet.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játékot kísérő örömérzet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pedig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testi,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lelki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fejlődést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pozitív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irányba befolyásolja. </a:t>
            </a: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5898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1026" y="260648"/>
            <a:ext cx="7514036" cy="1159024"/>
          </a:xfrm>
        </p:spPr>
        <p:txBody>
          <a:bodyPr>
            <a:normAutofit/>
          </a:bodyPr>
          <a:lstStyle/>
          <a:p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száraz edzés fogalma</a:t>
            </a:r>
            <a:endParaRPr lang="hu-HU" sz="36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1127317" y="1419672"/>
            <a:ext cx="7681454" cy="4781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Olyan sportfoglalkozás, amely segíti és kiegészíti a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sportág specifikus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edzéseket. Elősegíti a sportolók fejlődését. </a:t>
            </a:r>
            <a:r>
              <a:rPr lang="hu-H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Mozgásanyagával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segít megelőzni a sportártalmak kialakulását. Sérülések esetén segít a versenysportba való visszatérésbe.</a:t>
            </a:r>
            <a:r>
              <a:rPr lang="hu-H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3046709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755576" y="1412776"/>
            <a:ext cx="792088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Bármely sportfoglalkozáson alkalmazható. </a:t>
            </a:r>
          </a:p>
          <a:p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köredzés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célja:</a:t>
            </a:r>
          </a:p>
          <a:p>
            <a:pPr lvl="2"/>
            <a:endParaRPr lang="hu-H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légző rendszer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szív-keringési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rendszer </a:t>
            </a:r>
            <a:endParaRPr lang="hu-H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nagy izomcsoportok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foglalkoztatása</a:t>
            </a:r>
          </a:p>
          <a:p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Nagyfokú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hatékonysága miatt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alapozás időszakában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használjuk, </a:t>
            </a:r>
          </a:p>
          <a:p>
            <a:pPr algn="r"/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kondíció növelésére, a képességek fejlesztésére. </a:t>
            </a: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519772" y="260648"/>
            <a:ext cx="4392488" cy="836712"/>
          </a:xfrm>
        </p:spPr>
        <p:txBody>
          <a:bodyPr/>
          <a:lstStyle/>
          <a:p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Köredzés</a:t>
            </a:r>
          </a:p>
        </p:txBody>
      </p:sp>
    </p:spTree>
    <p:extLst>
      <p:ext uri="{BB962C8B-B14F-4D97-AF65-F5344CB8AC3E}">
        <p14:creationId xmlns:p14="http://schemas.microsoft.com/office/powerpoint/2010/main" val="23541140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123728" y="332656"/>
            <a:ext cx="668131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köredzés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előnye:</a:t>
            </a:r>
          </a:p>
          <a:p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nagyon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időtakarékos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edzésmódszer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kiválóan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fejleszti a motoros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képességeket.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köredzés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típusát meghatározza a fejlesztendő képesség.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hu-H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Köredzés fajtái</a:t>
            </a:r>
            <a:r>
              <a:rPr lang="hu-H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543300" lvl="7" indent="-342900">
              <a:buFont typeface="Arial" panose="020B0604020202020204" pitchFamily="34" charset="0"/>
              <a:buChar char="•"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Erő-állóképességet fejlesztő</a:t>
            </a:r>
          </a:p>
          <a:p>
            <a:pPr marL="3543300" lvl="7" indent="-342900">
              <a:buFont typeface="Arial" panose="020B0604020202020204" pitchFamily="34" charset="0"/>
              <a:buChar char="•"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Állóképességet fejlesztő</a:t>
            </a:r>
          </a:p>
          <a:p>
            <a:pPr marL="3543300" lvl="7" indent="-342900">
              <a:buFont typeface="Arial" panose="020B0604020202020204" pitchFamily="34" charset="0"/>
              <a:buChar char="•"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Kombinált</a:t>
            </a: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7168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165669" y="1124744"/>
            <a:ext cx="77768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nyújtás (angolul: </a:t>
            </a:r>
            <a:r>
              <a:rPr lang="hu-H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stretching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fontossága megkérdőjelezhetetlen. </a:t>
            </a:r>
            <a:endParaRPr lang="hu-H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u-H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Nyújtás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nélkül az izmaink megrövidülhetnek, rugalmatlanná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válnak,</a:t>
            </a:r>
          </a:p>
          <a:p>
            <a:pPr algn="ctr"/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nagyobb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eséllyel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sérülhetünk edzés közben,</a:t>
            </a:r>
          </a:p>
          <a:p>
            <a:pPr algn="ctr"/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érezhetünk izomlázat testedzés után. </a:t>
            </a:r>
            <a:endParaRPr lang="hu-H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u-H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nyújtás alapfeltétele egy tökéletes edzésnek. </a:t>
            </a:r>
            <a:endParaRPr lang="hu-H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u-H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699792" y="234160"/>
            <a:ext cx="4708618" cy="1080121"/>
          </a:xfrm>
        </p:spPr>
        <p:txBody>
          <a:bodyPr>
            <a:normAutofit fontScale="90000"/>
          </a:bodyPr>
          <a:lstStyle/>
          <a:p>
            <a:r>
              <a:rPr lang="hu-H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nyújtás</a:t>
            </a:r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75857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403648" y="1340768"/>
            <a:ext cx="734481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Edzés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előtt is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kell nyújtani, de az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erőteljesebb statikus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nyújtások</a:t>
            </a: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visszavethetik a teljesítményt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sérüléseket okozhatnak. </a:t>
            </a: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Edzés előtt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dinamikusabb, rövidebb nyújtást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kell alkalmazni, a mit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bemelegítéssel együtt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alkalmazzunk.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hosszan tartó nyújtást jobb meghagyni edzés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utánra.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627856" y="260648"/>
            <a:ext cx="4419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Nyújtás edzés </a:t>
            </a:r>
            <a:r>
              <a:rPr lang="hu-H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előtt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242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115616" y="1093283"/>
            <a:ext cx="776025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Edzés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utáni nyújtásunk inkább statikus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legyen, vagyis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kitartott mozdulatokból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álljon.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Ekkor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izmok visszarendeződnek eredeti helyzetükbe,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szokásos nyújtáskor érezhető fájdalommal jár.  </a:t>
            </a: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Ezek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gyakorlatok segítik megőrizni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ízületek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szalagok állapotát, csökkentik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sérülések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veszélyeit is. </a:t>
            </a: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nyújtás is hozzájárul a regeneráció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felgyorsításához, és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csökkenti a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stressz hormonszintet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547664" y="188640"/>
            <a:ext cx="43204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Nyújtás edzés </a:t>
            </a:r>
            <a:r>
              <a:rPr lang="hu-H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után</a:t>
            </a:r>
            <a:endParaRPr lang="hu-H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8152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2455" y="476672"/>
            <a:ext cx="8229600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Levezetés</a:t>
            </a:r>
          </a:p>
          <a:p>
            <a:pPr marL="0" indent="0" algn="ctr">
              <a:buNone/>
            </a:pPr>
            <a:endParaRPr lang="hu-HU" sz="4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edzés utáni regeneráció első lépése!</a:t>
            </a:r>
          </a:p>
          <a:p>
            <a:pPr marL="0" indent="0">
              <a:buNone/>
            </a:pPr>
            <a:endParaRPr lang="hu-H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Eszközei:</a:t>
            </a:r>
          </a:p>
          <a:p>
            <a:pPr algn="ctr"/>
            <a:r>
              <a:rPr lang="hu-H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Streching</a:t>
            </a:r>
            <a:endParaRPr lang="hu-H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SMR Henger</a:t>
            </a:r>
          </a:p>
          <a:p>
            <a:pPr algn="ctr"/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Relaxációs technikák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37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Regeneráció és Pihenés</a:t>
            </a:r>
            <a:b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0596" y="1268760"/>
            <a:ext cx="7529875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pihenő időtartama és jellege meghatározhatja az edzésalkalmazkodás hatékonyságát, karakterisztikáját. az edzésingerek közötti pihenő sajátosságai szintén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tervezhetők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ami része kell, hogy legyen a tudatosabb tudományosabb edzéstervezésnek. </a:t>
            </a: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Eszközök: Levezetés, Masszázs, Különböző fürdők, ultrahangos és egyéb eljárások, ALVÁS! ÉTKEZÉS!</a:t>
            </a: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443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663937" y="165048"/>
            <a:ext cx="6412627" cy="914400"/>
          </a:xfrm>
        </p:spPr>
        <p:txBody>
          <a:bodyPr>
            <a:noAutofit/>
          </a:bodyPr>
          <a:lstStyle/>
          <a:p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száraz edzés feladata, és fontossága</a:t>
            </a:r>
            <a:endParaRPr lang="hu-H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089064" y="1079448"/>
            <a:ext cx="7562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Feladata: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iegészíti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sportági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edzéseket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spotági edzésen nem megoldható fejlesztések,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képzések helyszíne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851920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89064" y="3018440"/>
            <a:ext cx="78151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Fontossága: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Felkészítés: motoros képességek fejlesztése </a:t>
            </a: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Prevenció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(megelőzés) olyan feladatok, és gyakorlatok végzése, amely a spotágakkal összefüggő káros hatásokra készíti fel a szervezetét a sportolónak.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Pl.: gerinc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izom,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ízületi mozgékonyság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246356" y="5703224"/>
            <a:ext cx="7500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életkori sajátosságok figyelembe vételével!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14981340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/>
          <p:cNvSpPr txBox="1"/>
          <p:nvPr/>
        </p:nvSpPr>
        <p:spPr>
          <a:xfrm>
            <a:off x="1259632" y="840545"/>
            <a:ext cx="460574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Kisgyermekkor </a:t>
            </a:r>
            <a:r>
              <a:rPr lang="hu-H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(4–6/7 évesek)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043608" y="1640764"/>
            <a:ext cx="79313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tulajdonképpeni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óvodáskor,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gyermekkor „aranyéveit” jelenti. </a:t>
            </a: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óvódás korban a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mozgások tökéletesednek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és a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nagymértékű növekedéstől a mozgások koordinációjának fejlettségi szintje  javul. </a:t>
            </a:r>
          </a:p>
          <a:p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mozgásos teljesítmények fokozatosan nőnek,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kialakulnak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mozgáskombinációk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733396" y="5373216"/>
            <a:ext cx="582699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Csak természetes mozgásokat szabad </a:t>
            </a:r>
            <a:r>
              <a:rPr lang="hu-HU" sz="28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edzések </a:t>
            </a:r>
            <a:r>
              <a:rPr lang="hu-HU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során alkalmazni!</a:t>
            </a:r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30789" y="135367"/>
            <a:ext cx="8229600" cy="1070954"/>
          </a:xfrm>
        </p:spPr>
        <p:txBody>
          <a:bodyPr>
            <a:noAutofit/>
          </a:bodyPr>
          <a:lstStyle/>
          <a:p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Életkori sajátosságok</a:t>
            </a:r>
            <a:b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6136670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59632" y="2780928"/>
            <a:ext cx="29799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foglalkozás kizárólag vidám, kedvvel végzett és alkalmanként rövid idejű legyen.</a:t>
            </a:r>
          </a:p>
          <a:p>
            <a:endParaRPr lang="hu-HU" sz="28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48080677"/>
              </p:ext>
            </p:extLst>
          </p:nvPr>
        </p:nvGraphicFramePr>
        <p:xfrm>
          <a:off x="1259632" y="980728"/>
          <a:ext cx="71287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82737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/>
          <p:cNvSpPr txBox="1"/>
          <p:nvPr/>
        </p:nvSpPr>
        <p:spPr>
          <a:xfrm>
            <a:off x="1835696" y="260648"/>
            <a:ext cx="5358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hu-HU" sz="2800" b="1" i="1" dirty="0" smtClean="0"/>
              <a:t>Gyermekkor  6/7–11/12 évesek</a:t>
            </a:r>
            <a:endParaRPr lang="hu-HU" sz="28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259632" y="783868"/>
            <a:ext cx="764189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kisiskolás korra az alapvető mozgások jellemző formai jegyei többé-kevésbé kialakulnak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stabilizálódnak. </a:t>
            </a: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teljesítmények egyre nőnek, és sokoldalú terhelések esetén bonyolult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koordinációjú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összetett mozgássorozatok is eredményesen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taníthatók. </a:t>
            </a:r>
          </a:p>
          <a:p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korosztály jellemzője a nyúlás és telődés utáni kiegyensúlyozott, harmonikus struktúrájú,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szervrendszereit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illetően remek teljesítőképességű állapot. </a:t>
            </a:r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4807644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/>
          <p:cNvSpPr txBox="1"/>
          <p:nvPr/>
        </p:nvSpPr>
        <p:spPr>
          <a:xfrm>
            <a:off x="1475656" y="404664"/>
            <a:ext cx="72696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Megmarad a határtalan mozgékonyság, mozgásszeretet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Könnyen irányítható a sportérdeklődés, sportszeretet.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Fontos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hogy ez az időszak a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motoros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képességek fejlődésének szenzibilis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időszaka!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303748" y="4365104"/>
            <a:ext cx="561351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Rendkívül fontos, hogy a </a:t>
            </a:r>
            <a:r>
              <a:rPr lang="hu-H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motoros </a:t>
            </a:r>
            <a:r>
              <a:rPr lang="hu-H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képességek megfelelő </a:t>
            </a:r>
            <a:endParaRPr lang="hu-HU" sz="28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fejlesztésének </a:t>
            </a:r>
            <a:r>
              <a:rPr lang="hu-H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elmulasztása </a:t>
            </a:r>
            <a:r>
              <a:rPr lang="hu-H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pótolhatatlan!</a:t>
            </a:r>
            <a:endParaRPr lang="hu-HU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124742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514036" cy="1440160"/>
          </a:xfrm>
        </p:spPr>
        <p:txBody>
          <a:bodyPr>
            <a:noAutofit/>
          </a:bodyPr>
          <a:lstStyle/>
          <a:p>
            <a:pPr algn="ctr"/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Képesség </a:t>
            </a:r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fejlesztés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1331640" y="1600200"/>
            <a:ext cx="7560840" cy="4525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Motoros képesség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mozgásos tevékenység öröklött és szerzett </a:t>
            </a:r>
            <a:r>
              <a:rPr lang="hu-H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koordinációs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hu-H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kondicionális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összetevőinek együttese.</a:t>
            </a:r>
            <a:b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4981340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Parallaxis">
  <a:themeElements>
    <a:clrScheme name="Parallaxi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0000FF"/>
      </a:hlink>
      <a:folHlink>
        <a:srgbClr val="FF00FF"/>
      </a:folHlink>
    </a:clrScheme>
    <a:fontScheme name="Parallaxis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Parallax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stA="26000" endPos="40000" dir="5400000" sy="-100000" algn="bl" rotWithShape="0"/>
          </a:effectLst>
        </a:effectStyle>
        <a:effectStyle>
          <a:effectLst>
            <a:reflection stA="26000" endPos="40000" dir="5400000" sy="-100000" algn="bl" rotWithShape="0"/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rnd">
          <a:solidFill>
            <a:schemeClr val="accent1"/>
          </a:solidFill>
          <a:prstDash val="solid"/>
          <a:round/>
        </a:ln>
        <a:effectLst>
          <a:reflection stA="26000" endPos="40000" dir="5400000" sy="-100000" algn="bl" rotWithShape="0"/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MJSZ keret</Template>
  <TotalTime>4366</TotalTime>
  <Words>1000</Words>
  <Application>Microsoft Office PowerPoint</Application>
  <PresentationFormat>Diavetítés a képernyőre (4:3 oldalarány)</PresentationFormat>
  <Paragraphs>189</Paragraphs>
  <Slides>36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43" baseType="lpstr">
      <vt:lpstr>Arial</vt:lpstr>
      <vt:lpstr>Calibri</vt:lpstr>
      <vt:lpstr>Corbel</vt:lpstr>
      <vt:lpstr>Helvetica</vt:lpstr>
      <vt:lpstr>PF DinText Pro</vt:lpstr>
      <vt:lpstr>Times New Roman</vt:lpstr>
      <vt:lpstr>Parallaxis</vt:lpstr>
      <vt:lpstr>A száraz edzés.</vt:lpstr>
      <vt:lpstr>  Az edzés a teljesítményfokozás tudományosan irányított folyamata, amelynek során tervszerűen alakítjuk a sportoló fizikai, pszichikai energiáját és teljesítőképességét, hogy ezzel a sportágában, versenyszámában eredményt érjen el.   </vt:lpstr>
      <vt:lpstr>A száraz edzés fogalma</vt:lpstr>
      <vt:lpstr>A száraz edzés feladata, és fontossága</vt:lpstr>
      <vt:lpstr>Életkori sajátosságok </vt:lpstr>
      <vt:lpstr>PowerPoint-bemutató</vt:lpstr>
      <vt:lpstr>PowerPoint-bemutató</vt:lpstr>
      <vt:lpstr>PowerPoint-bemutató</vt:lpstr>
      <vt:lpstr>Képesség fejlesztés  </vt:lpstr>
      <vt:lpstr>PowerPoint-bemutató</vt:lpstr>
      <vt:lpstr>A KOORDINÁCIÓS KÉPESSÉGEK CSOPORTOSÍTÁSÁNAK  SZEMPONTRENDSZEREI  </vt:lpstr>
      <vt:lpstr>PowerPoint-bemutató</vt:lpstr>
      <vt:lpstr>PowerPoint-bemutató</vt:lpstr>
      <vt:lpstr>PowerPoint-bemutató</vt:lpstr>
      <vt:lpstr>KOORDINÁCIÓS ALAPKÉPESSÉGEK </vt:lpstr>
      <vt:lpstr>A KOORDINÁCIÓS KÉPESSÉGEK SZABÁLYOZÓ RENDSZEREI </vt:lpstr>
      <vt:lpstr>Tájékozódó szabályozás: (információfelvétel, -feldolgozás és –tárolás)</vt:lpstr>
      <vt:lpstr>Ösztönző szabályozás  (mozgósító, serkentő és gátló folyamatok) </vt:lpstr>
      <vt:lpstr>A KOORDINÁCIÓS KÉPESSÉGEK FEJLESZTÉSE, FEJLESZTHETŐSÉGE  </vt:lpstr>
      <vt:lpstr>Koordinációs képességek fejlesztésének szenzibilis időszaka</vt:lpstr>
      <vt:lpstr>Kondicionális képességek</vt:lpstr>
      <vt:lpstr>PowerPoint-bemutató</vt:lpstr>
      <vt:lpstr>PowerPoint-bemutató</vt:lpstr>
      <vt:lpstr>PowerPoint-bemutató</vt:lpstr>
      <vt:lpstr>PowerPoint-bemutató</vt:lpstr>
      <vt:lpstr>PowerPoint-bemutató</vt:lpstr>
      <vt:lpstr>Futóiskola</vt:lpstr>
      <vt:lpstr>PowerPoint-bemutató</vt:lpstr>
      <vt:lpstr>PowerPoint-bemutató</vt:lpstr>
      <vt:lpstr>Köredzés</vt:lpstr>
      <vt:lpstr>PowerPoint-bemutató</vt:lpstr>
      <vt:lpstr>A nyújtás </vt:lpstr>
      <vt:lpstr>PowerPoint-bemutató</vt:lpstr>
      <vt:lpstr>PowerPoint-bemutató</vt:lpstr>
      <vt:lpstr>PowerPoint-bemutató</vt:lpstr>
      <vt:lpstr>Regeneráció és Pihenés </vt:lpstr>
    </vt:vector>
  </TitlesOfParts>
  <Company>MJSZ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Ágoston Judit</dc:creator>
  <cp:lastModifiedBy>Istvan Orgovany</cp:lastModifiedBy>
  <cp:revision>122</cp:revision>
  <dcterms:created xsi:type="dcterms:W3CDTF">2012-06-19T14:47:21Z</dcterms:created>
  <dcterms:modified xsi:type="dcterms:W3CDTF">2019-04-17T11:13:55Z</dcterms:modified>
</cp:coreProperties>
</file>